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36"/>
  </p:notesMasterIdLst>
  <p:sldIdLst>
    <p:sldId id="256" r:id="rId3"/>
    <p:sldId id="371" r:id="rId4"/>
    <p:sldId id="372" r:id="rId5"/>
    <p:sldId id="411" r:id="rId6"/>
    <p:sldId id="403" r:id="rId7"/>
    <p:sldId id="405" r:id="rId8"/>
    <p:sldId id="410" r:id="rId9"/>
    <p:sldId id="409" r:id="rId10"/>
    <p:sldId id="408" r:id="rId11"/>
    <p:sldId id="369" r:id="rId12"/>
    <p:sldId id="413" r:id="rId13"/>
    <p:sldId id="389" r:id="rId14"/>
    <p:sldId id="414" r:id="rId15"/>
    <p:sldId id="415" r:id="rId16"/>
    <p:sldId id="425" r:id="rId17"/>
    <p:sldId id="426" r:id="rId18"/>
    <p:sldId id="427" r:id="rId19"/>
    <p:sldId id="428" r:id="rId20"/>
    <p:sldId id="429" r:id="rId21"/>
    <p:sldId id="430" r:id="rId22"/>
    <p:sldId id="431" r:id="rId23"/>
    <p:sldId id="432" r:id="rId24"/>
    <p:sldId id="434" r:id="rId25"/>
    <p:sldId id="433" r:id="rId26"/>
    <p:sldId id="416" r:id="rId27"/>
    <p:sldId id="417" r:id="rId28"/>
    <p:sldId id="418" r:id="rId29"/>
    <p:sldId id="419" r:id="rId30"/>
    <p:sldId id="420" r:id="rId31"/>
    <p:sldId id="423" r:id="rId32"/>
    <p:sldId id="422" r:id="rId33"/>
    <p:sldId id="421" r:id="rId34"/>
    <p:sldId id="424" r:id="rId35"/>
  </p:sldIdLst>
  <p:sldSz cx="12192000" cy="6858000"/>
  <p:notesSz cx="6858000" cy="9144000"/>
  <p:defaultTextStyle>
    <a:defPPr>
      <a:defRPr lang="en-US"/>
    </a:defPPr>
    <a:lvl1pPr algn="l" defTabSz="457200"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defTabSz="457200"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defTabSz="457200"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defTabSz="457200"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defTabSz="457200"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B1222"/>
    <a:srgbClr val="D08E24"/>
    <a:srgbClr val="00281F"/>
    <a:srgbClr val="FDF4BD"/>
    <a:srgbClr val="8B651D"/>
    <a:srgbClr val="C3092B"/>
    <a:srgbClr val="00986E"/>
    <a:srgbClr val="A6141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 pośredni 2 — Ak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206" autoAdjust="0"/>
    <p:restoredTop sz="86415" autoAdjust="0"/>
  </p:normalViewPr>
  <p:slideViewPr>
    <p:cSldViewPr snapToGrid="0" snapToObjects="1">
      <p:cViewPr varScale="1">
        <p:scale>
          <a:sx n="74" d="100"/>
          <a:sy n="74" d="100"/>
        </p:scale>
        <p:origin x="710" y="77"/>
      </p:cViewPr>
      <p:guideLst>
        <p:guide orient="horz" pos="2160"/>
        <p:guide pos="3840"/>
      </p:guideLst>
    </p:cSldViewPr>
  </p:slideViewPr>
  <p:outlineViewPr>
    <p:cViewPr>
      <p:scale>
        <a:sx n="33" d="100"/>
        <a:sy n="33" d="100"/>
      </p:scale>
      <p:origin x="0" y="-29826"/>
    </p:cViewPr>
  </p:outlineViewPr>
  <p:notesTextViewPr>
    <p:cViewPr>
      <p:scale>
        <a:sx n="100" d="100"/>
        <a:sy n="100" d="100"/>
      </p:scale>
      <p:origin x="0" y="0"/>
    </p:cViewPr>
  </p:notesTextViewPr>
  <p:sorterViewPr>
    <p:cViewPr>
      <p:scale>
        <a:sx n="100" d="100"/>
        <a:sy n="100" d="100"/>
      </p:scale>
      <p:origin x="0" y="0"/>
    </p:cViewPr>
  </p:sorterViewPr>
  <p:notesViewPr>
    <p:cSldViewPr snapToGrid="0" snapToObjects="1">
      <p:cViewPr varScale="1">
        <p:scale>
          <a:sx n="73" d="100"/>
          <a:sy n="73" d="100"/>
        </p:scale>
        <p:origin x="3174" y="5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Symbol zastępczy daty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158B14-FDE2-44C5-8424-416777516B4B}" type="datetimeFigureOut">
              <a:rPr lang="en-US" smtClean="0"/>
              <a:t>5/10/2019</a:t>
            </a:fld>
            <a:endParaRPr lang="en-US"/>
          </a:p>
        </p:txBody>
      </p:sp>
      <p:sp>
        <p:nvSpPr>
          <p:cNvPr id="4" name="Symbol zastępczy obrazu slajd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Symbol zastępczy notatek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a:p>
        </p:txBody>
      </p:sp>
      <p:sp>
        <p:nvSpPr>
          <p:cNvPr id="6" name="Symbol zastępczy stopki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ymbol zastępczy numeru slajd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04FCCD-6D96-4B3C-958A-79AC0FBC5A01}" type="slidenum">
              <a:rPr lang="en-US" smtClean="0"/>
              <a:t>‹#›</a:t>
            </a:fld>
            <a:endParaRPr lang="en-US"/>
          </a:p>
        </p:txBody>
      </p:sp>
    </p:spTree>
    <p:extLst>
      <p:ext uri="{BB962C8B-B14F-4D97-AF65-F5344CB8AC3E}">
        <p14:creationId xmlns:p14="http://schemas.microsoft.com/office/powerpoint/2010/main" val="24947566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en-US" dirty="0"/>
          </a:p>
        </p:txBody>
      </p:sp>
      <p:sp>
        <p:nvSpPr>
          <p:cNvPr id="4" name="Symbol zastępczy numeru slajdu 3"/>
          <p:cNvSpPr>
            <a:spLocks noGrp="1"/>
          </p:cNvSpPr>
          <p:nvPr>
            <p:ph type="sldNum" sz="quarter" idx="5"/>
          </p:nvPr>
        </p:nvSpPr>
        <p:spPr/>
        <p:txBody>
          <a:bodyPr/>
          <a:lstStyle/>
          <a:p>
            <a:fld id="{8104FCCD-6D96-4B3C-958A-79AC0FBC5A01}" type="slidenum">
              <a:rPr lang="en-US" smtClean="0"/>
              <a:t>1</a:t>
            </a:fld>
            <a:endParaRPr lang="en-US" dirty="0"/>
          </a:p>
        </p:txBody>
      </p:sp>
    </p:spTree>
    <p:extLst>
      <p:ext uri="{BB962C8B-B14F-4D97-AF65-F5344CB8AC3E}">
        <p14:creationId xmlns:p14="http://schemas.microsoft.com/office/powerpoint/2010/main" val="25964342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30"/>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a:t>Click to edit Master subtitle style</a:t>
            </a:r>
          </a:p>
        </p:txBody>
      </p:sp>
      <p:sp>
        <p:nvSpPr>
          <p:cNvPr id="4" name="Date Placeholder 3">
            <a:extLst>
              <a:ext uri="{FF2B5EF4-FFF2-40B4-BE49-F238E27FC236}">
                <a16:creationId xmlns:a16="http://schemas.microsoft.com/office/drawing/2014/main" id="{9CB9BE73-1A7E-4E96-9B57-2DC98C887AFA}"/>
              </a:ext>
            </a:extLst>
          </p:cNvPr>
          <p:cNvSpPr>
            <a:spLocks noGrp="1"/>
          </p:cNvSpPr>
          <p:nvPr>
            <p:ph type="dt" sz="half" idx="10"/>
          </p:nvPr>
        </p:nvSpPr>
        <p:spPr/>
        <p:txBody>
          <a:bodyPr/>
          <a:lstStyle>
            <a:lvl1pPr>
              <a:defRPr/>
            </a:lvl1pPr>
          </a:lstStyle>
          <a:p>
            <a:pPr>
              <a:defRPr/>
            </a:pPr>
            <a:fld id="{4DB27CA0-0F71-4629-B5B8-33FCC1B2C946}" type="datetime1">
              <a:rPr lang="en-US" altLang="en-US"/>
              <a:pPr>
                <a:defRPr/>
              </a:pPr>
              <a:t>5/10/2019</a:t>
            </a:fld>
            <a:endParaRPr lang="en-US" altLang="en-US"/>
          </a:p>
        </p:txBody>
      </p:sp>
      <p:sp>
        <p:nvSpPr>
          <p:cNvPr id="5" name="Footer Placeholder 4">
            <a:extLst>
              <a:ext uri="{FF2B5EF4-FFF2-40B4-BE49-F238E27FC236}">
                <a16:creationId xmlns:a16="http://schemas.microsoft.com/office/drawing/2014/main" id="{E3AC6355-C731-4FEC-B699-9A0EDFCCCB33}"/>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E231310A-17E8-4CEE-B003-EBC14E6A77B1}"/>
              </a:ext>
            </a:extLst>
          </p:cNvPr>
          <p:cNvSpPr>
            <a:spLocks noGrp="1"/>
          </p:cNvSpPr>
          <p:nvPr>
            <p:ph type="sldNum" sz="quarter" idx="12"/>
          </p:nvPr>
        </p:nvSpPr>
        <p:spPr/>
        <p:txBody>
          <a:bodyPr/>
          <a:lstStyle>
            <a:lvl1pPr>
              <a:defRPr/>
            </a:lvl1pPr>
          </a:lstStyle>
          <a:p>
            <a:fld id="{3BB8CE1A-0581-42E6-9469-6F122DD2BD22}" type="slidenum">
              <a:rPr lang="en-US" altLang="en-US"/>
              <a:pPr/>
              <a:t>‹#›</a:t>
            </a:fld>
            <a:endParaRPr lang="en-US" altLang="en-US"/>
          </a:p>
        </p:txBody>
      </p:sp>
    </p:spTree>
    <p:extLst>
      <p:ext uri="{BB962C8B-B14F-4D97-AF65-F5344CB8AC3E}">
        <p14:creationId xmlns:p14="http://schemas.microsoft.com/office/powerpoint/2010/main" val="957018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40D9EB-B946-4C2C-BDD5-F5E4B1CE5DE3}"/>
              </a:ext>
            </a:extLst>
          </p:cNvPr>
          <p:cNvSpPr>
            <a:spLocks noGrp="1"/>
          </p:cNvSpPr>
          <p:nvPr>
            <p:ph type="dt" sz="half" idx="10"/>
          </p:nvPr>
        </p:nvSpPr>
        <p:spPr/>
        <p:txBody>
          <a:bodyPr/>
          <a:lstStyle>
            <a:lvl1pPr>
              <a:defRPr/>
            </a:lvl1pPr>
          </a:lstStyle>
          <a:p>
            <a:pPr>
              <a:defRPr/>
            </a:pPr>
            <a:fld id="{A5EB3474-8AEE-4ECA-BB82-0786B0BC4324}" type="datetime1">
              <a:rPr lang="en-US" altLang="en-US"/>
              <a:pPr>
                <a:defRPr/>
              </a:pPr>
              <a:t>5/10/2019</a:t>
            </a:fld>
            <a:endParaRPr lang="en-US" altLang="en-US"/>
          </a:p>
        </p:txBody>
      </p:sp>
      <p:sp>
        <p:nvSpPr>
          <p:cNvPr id="5" name="Footer Placeholder 4">
            <a:extLst>
              <a:ext uri="{FF2B5EF4-FFF2-40B4-BE49-F238E27FC236}">
                <a16:creationId xmlns:a16="http://schemas.microsoft.com/office/drawing/2014/main" id="{3381D397-2174-4FAA-9C54-559AC4E497B4}"/>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2DC8A467-FBF5-404C-95F4-C6D607710924}"/>
              </a:ext>
            </a:extLst>
          </p:cNvPr>
          <p:cNvSpPr>
            <a:spLocks noGrp="1"/>
          </p:cNvSpPr>
          <p:nvPr>
            <p:ph type="sldNum" sz="quarter" idx="12"/>
          </p:nvPr>
        </p:nvSpPr>
        <p:spPr/>
        <p:txBody>
          <a:bodyPr/>
          <a:lstStyle>
            <a:lvl1pPr>
              <a:defRPr/>
            </a:lvl1pPr>
          </a:lstStyle>
          <a:p>
            <a:fld id="{A9B89BFE-30E5-40E7-B012-696CD9B77B0F}" type="slidenum">
              <a:rPr lang="en-US" altLang="en-US"/>
              <a:pPr/>
              <a:t>‹#›</a:t>
            </a:fld>
            <a:endParaRPr lang="en-US" altLang="en-US"/>
          </a:p>
        </p:txBody>
      </p:sp>
    </p:spTree>
    <p:extLst>
      <p:ext uri="{BB962C8B-B14F-4D97-AF65-F5344CB8AC3E}">
        <p14:creationId xmlns:p14="http://schemas.microsoft.com/office/powerpoint/2010/main" val="22170937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3"/>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3"/>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B8F3CC-1661-47B2-858B-34AC4FB44BEB}"/>
              </a:ext>
            </a:extLst>
          </p:cNvPr>
          <p:cNvSpPr>
            <a:spLocks noGrp="1"/>
          </p:cNvSpPr>
          <p:nvPr>
            <p:ph type="dt" sz="half" idx="10"/>
          </p:nvPr>
        </p:nvSpPr>
        <p:spPr/>
        <p:txBody>
          <a:bodyPr/>
          <a:lstStyle>
            <a:lvl1pPr>
              <a:defRPr/>
            </a:lvl1pPr>
          </a:lstStyle>
          <a:p>
            <a:pPr>
              <a:defRPr/>
            </a:pPr>
            <a:fld id="{205267E3-C97F-43E0-AF54-CE5FB2A07A64}" type="datetime1">
              <a:rPr lang="en-US" altLang="en-US"/>
              <a:pPr>
                <a:defRPr/>
              </a:pPr>
              <a:t>5/10/2019</a:t>
            </a:fld>
            <a:endParaRPr lang="en-US" altLang="en-US"/>
          </a:p>
        </p:txBody>
      </p:sp>
      <p:sp>
        <p:nvSpPr>
          <p:cNvPr id="5" name="Footer Placeholder 4">
            <a:extLst>
              <a:ext uri="{FF2B5EF4-FFF2-40B4-BE49-F238E27FC236}">
                <a16:creationId xmlns:a16="http://schemas.microsoft.com/office/drawing/2014/main" id="{BB933ED7-1FA2-4ED2-85E7-00400AA9345F}"/>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7753526D-9B84-4BA4-8706-1C17D35F3326}"/>
              </a:ext>
            </a:extLst>
          </p:cNvPr>
          <p:cNvSpPr>
            <a:spLocks noGrp="1"/>
          </p:cNvSpPr>
          <p:nvPr>
            <p:ph type="sldNum" sz="quarter" idx="12"/>
          </p:nvPr>
        </p:nvSpPr>
        <p:spPr/>
        <p:txBody>
          <a:bodyPr/>
          <a:lstStyle>
            <a:lvl1pPr>
              <a:defRPr/>
            </a:lvl1pPr>
          </a:lstStyle>
          <a:p>
            <a:fld id="{0E1D732F-438A-4BA8-A09D-906C70DBC645}" type="slidenum">
              <a:rPr lang="en-US" altLang="en-US"/>
              <a:pPr/>
              <a:t>‹#›</a:t>
            </a:fld>
            <a:endParaRPr lang="en-US" altLang="en-US"/>
          </a:p>
        </p:txBody>
      </p:sp>
    </p:spTree>
    <p:extLst>
      <p:ext uri="{BB962C8B-B14F-4D97-AF65-F5344CB8AC3E}">
        <p14:creationId xmlns:p14="http://schemas.microsoft.com/office/powerpoint/2010/main" val="9340013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Custom Layout">
    <p:bg>
      <p:bgPr>
        <a:solidFill>
          <a:schemeClr val="accent4"/>
        </a:solidFill>
        <a:effectLst/>
      </p:bgPr>
    </p:bg>
    <p:spTree>
      <p:nvGrpSpPr>
        <p:cNvPr id="1" name=""/>
        <p:cNvGrpSpPr/>
        <p:nvPr/>
      </p:nvGrpSpPr>
      <p:grpSpPr>
        <a:xfrm>
          <a:off x="0" y="0"/>
          <a:ext cx="0" cy="0"/>
          <a:chOff x="0" y="0"/>
          <a:chExt cx="0" cy="0"/>
        </a:xfrm>
      </p:grpSpPr>
      <p:sp>
        <p:nvSpPr>
          <p:cNvPr id="1392" name="Rectangle 1391"/>
          <p:cNvSpPr/>
          <p:nvPr userDrawn="1"/>
        </p:nvSpPr>
        <p:spPr bwMode="auto">
          <a:xfrm>
            <a:off x="114930" y="75959"/>
            <a:ext cx="12781409" cy="6727537"/>
          </a:xfrm>
          <a:prstGeom prst="rect">
            <a:avLst/>
          </a:prstGeom>
          <a:blipFill>
            <a:blip r:embed="rId2">
              <a:alphaModFix amt="80000"/>
            </a:blip>
            <a:srcRect/>
            <a:stretch>
              <a:fillRect l="-89347" r="-1"/>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marL="252118" indent="-252118" algn="ctr" defTabSz="685603" fontAlgn="base">
              <a:lnSpc>
                <a:spcPct val="90000"/>
              </a:lnSpc>
              <a:spcBef>
                <a:spcPct val="0"/>
              </a:spcBef>
              <a:spcAft>
                <a:spcPct val="0"/>
              </a:spcAft>
              <a:buFont typeface="Wingdings 3" panose="05040102010807070707" pitchFamily="18" charset="2"/>
              <a:buChar char="Æ"/>
            </a:pPr>
            <a:endParaRPr lang="en-US" sz="1471" b="1" dirty="0" err="1">
              <a:solidFill>
                <a:schemeClr val="bg1"/>
              </a:solidFill>
              <a:latin typeface="+mj-lt"/>
              <a:ea typeface="Segoe UI" pitchFamily="34" charset="0"/>
              <a:cs typeface="Segoe UI" pitchFamily="34" charset="0"/>
            </a:endParaRPr>
          </a:p>
        </p:txBody>
      </p:sp>
      <p:pic>
        <p:nvPicPr>
          <p:cNvPr id="19" name="Picture 18"/>
          <p:cNvPicPr>
            <a:picLocks noChangeAspect="1"/>
          </p:cNvPicPr>
          <p:nvPr userDrawn="1"/>
        </p:nvPicPr>
        <p:blipFill rotWithShape="1">
          <a:blip r:embed="rId3"/>
          <a:srcRect l="3690" t="27657" r="2751" b="17378"/>
          <a:stretch/>
        </p:blipFill>
        <p:spPr>
          <a:xfrm>
            <a:off x="114927" y="6"/>
            <a:ext cx="12192744" cy="6857411"/>
          </a:xfrm>
          <a:prstGeom prst="rect">
            <a:avLst/>
          </a:prstGeom>
        </p:spPr>
      </p:pic>
      <p:pic>
        <p:nvPicPr>
          <p:cNvPr id="23" name="Picture 22"/>
          <p:cNvPicPr>
            <a:picLocks noChangeAspect="1"/>
          </p:cNvPicPr>
          <p:nvPr userDrawn="1"/>
        </p:nvPicPr>
        <p:blipFill rotWithShape="1">
          <a:blip r:embed="rId4"/>
          <a:srcRect l="5796" t="5241" b="19866"/>
          <a:stretch/>
        </p:blipFill>
        <p:spPr>
          <a:xfrm>
            <a:off x="29403" y="-45377"/>
            <a:ext cx="9109764" cy="6930105"/>
          </a:xfrm>
          <a:prstGeom prst="rect">
            <a:avLst/>
          </a:prstGeom>
        </p:spPr>
      </p:pic>
      <p:sp>
        <p:nvSpPr>
          <p:cNvPr id="1381" name="Title 1"/>
          <p:cNvSpPr txBox="1">
            <a:spLocks/>
          </p:cNvSpPr>
          <p:nvPr userDrawn="1"/>
        </p:nvSpPr>
        <p:spPr>
          <a:xfrm>
            <a:off x="303808" y="333918"/>
            <a:ext cx="5141369" cy="3406726"/>
          </a:xfrm>
          <a:prstGeom prst="rect">
            <a:avLst/>
          </a:prstGeom>
        </p:spPr>
        <p:txBody>
          <a:bodyPr vert="horz" wrap="square" lIns="107556" tIns="67223" rIns="107556" bIns="67223" rtlCol="0" anchor="t">
            <a:noAutofit/>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a:lstStyle>
          <a:p>
            <a:endParaRPr lang="en-US" sz="3971" dirty="0">
              <a:solidFill>
                <a:srgbClr val="0072C6"/>
              </a:solidFill>
            </a:endParaRPr>
          </a:p>
        </p:txBody>
      </p:sp>
      <p:sp>
        <p:nvSpPr>
          <p:cNvPr id="1382" name="Title 1"/>
          <p:cNvSpPr>
            <a:spLocks noGrp="1"/>
          </p:cNvSpPr>
          <p:nvPr>
            <p:ph type="title"/>
          </p:nvPr>
        </p:nvSpPr>
        <p:spPr>
          <a:xfrm>
            <a:off x="269243" y="289519"/>
            <a:ext cx="5258796" cy="2386171"/>
          </a:xfrm>
        </p:spPr>
        <p:txBody>
          <a:bodyPr/>
          <a:lstStyle>
            <a:lvl1pPr>
              <a:defRPr sz="3971">
                <a:solidFill>
                  <a:schemeClr val="accent4"/>
                </a:solidFill>
              </a:defRPr>
            </a:lvl1pPr>
          </a:lstStyle>
          <a:p>
            <a:r>
              <a:rPr lang="en-US" dirty="0"/>
              <a:t>Click to edit Master title style</a:t>
            </a:r>
          </a:p>
        </p:txBody>
      </p:sp>
    </p:spTree>
    <p:extLst>
      <p:ext uri="{BB962C8B-B14F-4D97-AF65-F5344CB8AC3E}">
        <p14:creationId xmlns:p14="http://schemas.microsoft.com/office/powerpoint/2010/main" val="247858530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Mission Critical Screen">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63948" y="254721"/>
            <a:ext cx="11424437" cy="1054884"/>
          </a:xfrm>
        </p:spPr>
        <p:txBody>
          <a:bodyPr lIns="146304" tIns="91440" rIns="146304" bIns="91440"/>
          <a:lstStyle>
            <a:lvl1pPr>
              <a:lnSpc>
                <a:spcPts val="4541"/>
              </a:lnSpc>
              <a:defRPr sz="2941" baseline="0">
                <a:solidFill>
                  <a:schemeClr val="tx1"/>
                </a:solidFill>
              </a:defRPr>
            </a:lvl1pPr>
          </a:lstStyle>
          <a:p>
            <a:r>
              <a:rPr lang="en-US"/>
              <a:t>Lorem ipsum dolor sit.</a:t>
            </a:r>
            <a:endParaRPr lang="en-US" dirty="0"/>
          </a:p>
        </p:txBody>
      </p:sp>
      <p:sp>
        <p:nvSpPr>
          <p:cNvPr id="7" name="Picture Placeholder 6"/>
          <p:cNvSpPr>
            <a:spLocks noGrp="1"/>
          </p:cNvSpPr>
          <p:nvPr>
            <p:ph type="pic" sz="quarter" idx="12" hasCustomPrompt="1"/>
          </p:nvPr>
        </p:nvSpPr>
        <p:spPr>
          <a:xfrm>
            <a:off x="264574" y="1324595"/>
            <a:ext cx="7151167" cy="4852747"/>
          </a:xfrm>
          <a:ln w="152400">
            <a:noFill/>
          </a:ln>
        </p:spPr>
        <p:txBody>
          <a:bodyPr/>
          <a:lstStyle>
            <a:lvl1pPr marL="0" indent="0">
              <a:buNone/>
              <a:defRPr>
                <a:solidFill>
                  <a:schemeClr val="tx1"/>
                </a:solidFill>
              </a:defRPr>
            </a:lvl1pPr>
          </a:lstStyle>
          <a:p>
            <a:r>
              <a:rPr lang="en-US" dirty="0"/>
              <a:t>Screen shot or image here</a:t>
            </a:r>
          </a:p>
        </p:txBody>
      </p:sp>
      <p:grpSp>
        <p:nvGrpSpPr>
          <p:cNvPr id="11" name="Group 10"/>
          <p:cNvGrpSpPr/>
          <p:nvPr userDrawn="1"/>
        </p:nvGrpSpPr>
        <p:grpSpPr>
          <a:xfrm>
            <a:off x="-1173" y="6514984"/>
            <a:ext cx="12192313" cy="353924"/>
            <a:chOff x="-1200" y="6644680"/>
            <a:chExt cx="12436794" cy="360970"/>
          </a:xfrm>
        </p:grpSpPr>
        <p:sp>
          <p:nvSpPr>
            <p:cNvPr id="12" name="TextBox 11"/>
            <p:cNvSpPr txBox="1"/>
            <p:nvPr/>
          </p:nvSpPr>
          <p:spPr>
            <a:xfrm>
              <a:off x="-1200" y="6644680"/>
              <a:ext cx="4147213" cy="360970"/>
            </a:xfrm>
            <a:prstGeom prst="rect">
              <a:avLst/>
            </a:prstGeom>
            <a:solidFill>
              <a:schemeClr val="accent4"/>
            </a:solidFill>
          </p:spPr>
          <p:txBody>
            <a:bodyPr wrap="square" lIns="457135" tIns="137141" rIns="365707" rtlCol="0">
              <a:noAutofit/>
            </a:bodyPr>
            <a:lstStyle/>
            <a:p>
              <a:pPr defTabSz="685634" fontAlgn="auto">
                <a:lnSpc>
                  <a:spcPts val="2251"/>
                </a:lnSpc>
                <a:spcBef>
                  <a:spcPts val="0"/>
                </a:spcBef>
                <a:spcAft>
                  <a:spcPts val="0"/>
                </a:spcAft>
              </a:pPr>
              <a:r>
                <a:rPr lang="en-US" sz="2100" dirty="0">
                  <a:solidFill>
                    <a:srgbClr val="FFFFFF"/>
                  </a:solidFill>
                  <a:latin typeface="Segoe UI Light"/>
                  <a:ea typeface="+mn-ea"/>
                  <a:cs typeface="+mn-cs"/>
                </a:rPr>
                <a:t> </a:t>
              </a:r>
            </a:p>
          </p:txBody>
        </p:sp>
        <p:sp>
          <p:nvSpPr>
            <p:cNvPr id="8" name="TextBox 7"/>
            <p:cNvSpPr txBox="1"/>
            <p:nvPr userDrawn="1"/>
          </p:nvSpPr>
          <p:spPr>
            <a:xfrm>
              <a:off x="4146013" y="6644680"/>
              <a:ext cx="8289581" cy="360970"/>
            </a:xfrm>
            <a:prstGeom prst="rect">
              <a:avLst/>
            </a:prstGeom>
            <a:solidFill>
              <a:srgbClr val="900000"/>
            </a:solidFill>
          </p:spPr>
          <p:txBody>
            <a:bodyPr wrap="square" lIns="457135" tIns="137141" rIns="365707" rtlCol="0">
              <a:noAutofit/>
            </a:bodyPr>
            <a:lstStyle/>
            <a:p>
              <a:pPr defTabSz="685634" fontAlgn="auto">
                <a:lnSpc>
                  <a:spcPts val="2251"/>
                </a:lnSpc>
                <a:spcBef>
                  <a:spcPts val="0"/>
                </a:spcBef>
                <a:spcAft>
                  <a:spcPts val="0"/>
                </a:spcAft>
              </a:pPr>
              <a:r>
                <a:rPr lang="en-US" sz="2100" dirty="0">
                  <a:solidFill>
                    <a:srgbClr val="FFFFFF"/>
                  </a:solidFill>
                  <a:latin typeface="Segoe UI Light"/>
                  <a:ea typeface="+mn-ea"/>
                  <a:cs typeface="+mn-cs"/>
                </a:rPr>
                <a:t> </a:t>
              </a:r>
            </a:p>
          </p:txBody>
        </p:sp>
      </p:grpSp>
      <p:sp>
        <p:nvSpPr>
          <p:cNvPr id="16" name="Text Placeholder 2"/>
          <p:cNvSpPr>
            <a:spLocks noGrp="1"/>
          </p:cNvSpPr>
          <p:nvPr>
            <p:ph type="body" sz="quarter" idx="13"/>
          </p:nvPr>
        </p:nvSpPr>
        <p:spPr>
          <a:xfrm>
            <a:off x="7415739" y="1324594"/>
            <a:ext cx="4508580" cy="4827325"/>
          </a:xfrm>
        </p:spPr>
        <p:txBody>
          <a:bodyPr/>
          <a:lstStyle>
            <a:lvl1pPr marL="0" indent="0">
              <a:lnSpc>
                <a:spcPct val="100000"/>
              </a:lnSpc>
              <a:spcBef>
                <a:spcPts val="1471"/>
              </a:spcBef>
              <a:buFontTx/>
              <a:buNone/>
              <a:defRPr sz="2353">
                <a:solidFill>
                  <a:srgbClr val="C00000"/>
                </a:solidFill>
              </a:defRPr>
            </a:lvl1pPr>
            <a:lvl2pPr marL="252118" indent="0">
              <a:lnSpc>
                <a:spcPct val="100000"/>
              </a:lnSpc>
              <a:spcBef>
                <a:spcPts val="1471"/>
              </a:spcBef>
              <a:buFontTx/>
              <a:buNone/>
              <a:defRPr/>
            </a:lvl2pPr>
            <a:lvl3pPr marL="420196" indent="0">
              <a:lnSpc>
                <a:spcPct val="100000"/>
              </a:lnSpc>
              <a:spcBef>
                <a:spcPts val="1471"/>
              </a:spcBef>
              <a:buFontTx/>
              <a:buNone/>
              <a:defRPr/>
            </a:lvl3pPr>
            <a:lvl4pPr marL="588276" indent="0">
              <a:lnSpc>
                <a:spcPct val="100000"/>
              </a:lnSpc>
              <a:spcBef>
                <a:spcPts val="1471"/>
              </a:spcBef>
              <a:buFontTx/>
              <a:buNone/>
              <a:defRPr/>
            </a:lvl4pPr>
            <a:lvl5pPr marL="756354" indent="0">
              <a:lnSpc>
                <a:spcPct val="100000"/>
              </a:lnSpc>
              <a:spcBef>
                <a:spcPts val="1471"/>
              </a:spcBef>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85027827"/>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Mission Critical Code">
    <p:spTree>
      <p:nvGrpSpPr>
        <p:cNvPr id="1" name=""/>
        <p:cNvGrpSpPr/>
        <p:nvPr/>
      </p:nvGrpSpPr>
      <p:grpSpPr>
        <a:xfrm>
          <a:off x="0" y="0"/>
          <a:ext cx="0" cy="0"/>
          <a:chOff x="0" y="0"/>
          <a:chExt cx="0" cy="0"/>
        </a:xfrm>
      </p:grpSpPr>
      <p:sp>
        <p:nvSpPr>
          <p:cNvPr id="3" name="Text Placeholder 3"/>
          <p:cNvSpPr>
            <a:spLocks noGrp="1"/>
          </p:cNvSpPr>
          <p:nvPr>
            <p:ph type="body" sz="quarter" idx="10" hasCustomPrompt="1"/>
          </p:nvPr>
        </p:nvSpPr>
        <p:spPr>
          <a:xfrm>
            <a:off x="435938" y="1350551"/>
            <a:ext cx="6751519" cy="4826969"/>
          </a:xfrm>
          <a:solidFill>
            <a:schemeClr val="bg1">
              <a:lumMod val="95000"/>
            </a:schemeClr>
          </a:solidFill>
          <a:ln w="63500">
            <a:solidFill>
              <a:schemeClr val="accent4"/>
            </a:solidFill>
            <a:miter lim="800000"/>
          </a:ln>
        </p:spPr>
        <p:txBody>
          <a:bodyPr wrap="square">
            <a:normAutofit/>
          </a:bodyPr>
          <a:lstStyle>
            <a:lvl1pPr marL="0" indent="0" defTabSz="274278">
              <a:lnSpc>
                <a:spcPct val="100000"/>
              </a:lnSpc>
              <a:spcBef>
                <a:spcPts val="0"/>
              </a:spcBef>
              <a:buClr>
                <a:schemeClr val="tx1"/>
              </a:buClr>
              <a:buFont typeface="Wingdings" pitchFamily="2" charset="2"/>
              <a:buNone/>
              <a:defRPr sz="1351" baseline="0">
                <a:solidFill>
                  <a:schemeClr val="tx1"/>
                </a:solidFill>
                <a:latin typeface="Consolas" panose="020B0609020204030204" pitchFamily="49" charset="0"/>
                <a:cs typeface="Consolas" panose="020B0609020204030204" pitchFamily="49" charset="0"/>
              </a:defRPr>
            </a:lvl1pPr>
            <a:lvl2pPr marL="274278" indent="0" defTabSz="274278">
              <a:lnSpc>
                <a:spcPct val="100000"/>
              </a:lnSpc>
              <a:spcBef>
                <a:spcPts val="0"/>
              </a:spcBef>
              <a:buNone/>
              <a:defRPr sz="1351">
                <a:latin typeface="Consolas" panose="020B0609020204030204" pitchFamily="49" charset="0"/>
                <a:cs typeface="Consolas" panose="020B0609020204030204" pitchFamily="49" charset="0"/>
              </a:defRPr>
            </a:lvl2pPr>
            <a:lvl3pPr marL="548556" indent="0" defTabSz="274278">
              <a:lnSpc>
                <a:spcPct val="100000"/>
              </a:lnSpc>
              <a:spcBef>
                <a:spcPts val="0"/>
              </a:spcBef>
              <a:buNone/>
              <a:tabLst/>
              <a:defRPr sz="1351">
                <a:latin typeface="Consolas" panose="020B0609020204030204" pitchFamily="49" charset="0"/>
                <a:cs typeface="Consolas" panose="020B0609020204030204" pitchFamily="49" charset="0"/>
              </a:defRPr>
            </a:lvl3pPr>
            <a:lvl4pPr marL="822834" indent="0" defTabSz="274278">
              <a:lnSpc>
                <a:spcPct val="100000"/>
              </a:lnSpc>
              <a:spcBef>
                <a:spcPts val="0"/>
              </a:spcBef>
              <a:buNone/>
              <a:defRPr sz="1351">
                <a:latin typeface="Consolas" panose="020B0609020204030204" pitchFamily="49" charset="0"/>
                <a:cs typeface="Consolas" panose="020B0609020204030204" pitchFamily="49" charset="0"/>
              </a:defRPr>
            </a:lvl4pPr>
            <a:lvl5pPr marL="1097110" indent="0" defTabSz="274278">
              <a:lnSpc>
                <a:spcPct val="100000"/>
              </a:lnSpc>
              <a:spcBef>
                <a:spcPts val="0"/>
              </a:spcBef>
              <a:buNone/>
              <a:tabLst/>
              <a:defRPr sz="1351">
                <a:latin typeface="Consolas" panose="020B0609020204030204" pitchFamily="49" charset="0"/>
                <a:cs typeface="Consolas" panose="020B0609020204030204" pitchFamily="49" charset="0"/>
              </a:defRPr>
            </a:lvl5pPr>
          </a:lstStyle>
          <a:p>
            <a:pPr lvl="0"/>
            <a:r>
              <a:rPr lang="en-US" dirty="0"/>
              <a:t>Click to edit code</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2" name="Group 11"/>
          <p:cNvGrpSpPr/>
          <p:nvPr userDrawn="1"/>
        </p:nvGrpSpPr>
        <p:grpSpPr>
          <a:xfrm>
            <a:off x="-1173" y="6514984"/>
            <a:ext cx="12192313" cy="353924"/>
            <a:chOff x="-1200" y="6644680"/>
            <a:chExt cx="12436794" cy="360970"/>
          </a:xfrm>
        </p:grpSpPr>
        <p:sp>
          <p:nvSpPr>
            <p:cNvPr id="13" name="TextBox 12"/>
            <p:cNvSpPr txBox="1"/>
            <p:nvPr/>
          </p:nvSpPr>
          <p:spPr>
            <a:xfrm>
              <a:off x="-1200" y="6644680"/>
              <a:ext cx="4147213" cy="360970"/>
            </a:xfrm>
            <a:prstGeom prst="rect">
              <a:avLst/>
            </a:prstGeom>
            <a:solidFill>
              <a:schemeClr val="accent4"/>
            </a:solidFill>
          </p:spPr>
          <p:txBody>
            <a:bodyPr wrap="square" lIns="457135" tIns="137141" rIns="365707" rtlCol="0">
              <a:noAutofit/>
            </a:bodyPr>
            <a:lstStyle/>
            <a:p>
              <a:pPr defTabSz="685634" fontAlgn="auto">
                <a:lnSpc>
                  <a:spcPts val="2251"/>
                </a:lnSpc>
                <a:spcBef>
                  <a:spcPts val="0"/>
                </a:spcBef>
                <a:spcAft>
                  <a:spcPts val="0"/>
                </a:spcAft>
              </a:pPr>
              <a:r>
                <a:rPr lang="en-US" sz="2100" dirty="0">
                  <a:solidFill>
                    <a:srgbClr val="FFFFFF"/>
                  </a:solidFill>
                  <a:latin typeface="Segoe UI Light"/>
                  <a:ea typeface="+mn-ea"/>
                  <a:cs typeface="+mn-cs"/>
                </a:rPr>
                <a:t> </a:t>
              </a:r>
            </a:p>
          </p:txBody>
        </p:sp>
        <p:sp>
          <p:nvSpPr>
            <p:cNvPr id="14" name="TextBox 13"/>
            <p:cNvSpPr txBox="1"/>
            <p:nvPr userDrawn="1"/>
          </p:nvSpPr>
          <p:spPr>
            <a:xfrm>
              <a:off x="4146013" y="6644680"/>
              <a:ext cx="8289581" cy="360970"/>
            </a:xfrm>
            <a:prstGeom prst="rect">
              <a:avLst/>
            </a:prstGeom>
            <a:solidFill>
              <a:srgbClr val="900000"/>
            </a:solidFill>
          </p:spPr>
          <p:txBody>
            <a:bodyPr wrap="square" lIns="457135" tIns="137141" rIns="365707" rtlCol="0">
              <a:noAutofit/>
            </a:bodyPr>
            <a:lstStyle/>
            <a:p>
              <a:pPr defTabSz="685634" fontAlgn="auto">
                <a:lnSpc>
                  <a:spcPts val="2251"/>
                </a:lnSpc>
                <a:spcBef>
                  <a:spcPts val="0"/>
                </a:spcBef>
                <a:spcAft>
                  <a:spcPts val="0"/>
                </a:spcAft>
              </a:pPr>
              <a:r>
                <a:rPr lang="en-US" sz="2100" dirty="0">
                  <a:solidFill>
                    <a:srgbClr val="FFFFFF"/>
                  </a:solidFill>
                  <a:latin typeface="Segoe UI Light"/>
                  <a:ea typeface="+mn-ea"/>
                  <a:cs typeface="+mn-cs"/>
                </a:rPr>
                <a:t> </a:t>
              </a:r>
            </a:p>
          </p:txBody>
        </p:sp>
      </p:grpSp>
      <p:sp>
        <p:nvSpPr>
          <p:cNvPr id="20" name="Text Placeholder 2"/>
          <p:cNvSpPr>
            <a:spLocks noGrp="1"/>
          </p:cNvSpPr>
          <p:nvPr>
            <p:ph type="body" sz="quarter" idx="13" hasCustomPrompt="1"/>
          </p:nvPr>
        </p:nvSpPr>
        <p:spPr>
          <a:xfrm>
            <a:off x="7415739" y="1324594"/>
            <a:ext cx="4508580" cy="4827325"/>
          </a:xfrm>
        </p:spPr>
        <p:txBody>
          <a:bodyPr/>
          <a:lstStyle>
            <a:lvl1pPr marL="0" indent="0">
              <a:lnSpc>
                <a:spcPct val="100000"/>
              </a:lnSpc>
              <a:spcBef>
                <a:spcPts val="1471"/>
              </a:spcBef>
              <a:buFontTx/>
              <a:buNone/>
              <a:defRPr lang="en-US" sz="1764" kern="1200" dirty="0" smtClean="0">
                <a:solidFill>
                  <a:schemeClr val="accent4"/>
                </a:solidFill>
                <a:latin typeface="+mj-lt"/>
                <a:ea typeface="ＭＳ Ｐゴシック" charset="0"/>
                <a:cs typeface="ＭＳ Ｐゴシック" charset="0"/>
              </a:defRPr>
            </a:lvl1pPr>
            <a:lvl2pPr marL="252118" indent="0">
              <a:lnSpc>
                <a:spcPct val="100000"/>
              </a:lnSpc>
              <a:spcBef>
                <a:spcPts val="1471"/>
              </a:spcBef>
              <a:buFontTx/>
              <a:buNone/>
              <a:defRPr lang="en-US" sz="1441" b="0" kern="1200" dirty="0" smtClean="0">
                <a:solidFill>
                  <a:schemeClr val="tx1"/>
                </a:solidFill>
                <a:latin typeface="+mn-lt"/>
                <a:ea typeface="ＭＳ Ｐゴシック" charset="0"/>
                <a:cs typeface="Segoe UI Semibold" panose="020B0702040204020203" pitchFamily="34" charset="0"/>
              </a:defRPr>
            </a:lvl2pPr>
            <a:lvl3pPr marL="420196" indent="0">
              <a:lnSpc>
                <a:spcPct val="100000"/>
              </a:lnSpc>
              <a:spcBef>
                <a:spcPts val="1471"/>
              </a:spcBef>
              <a:buFontTx/>
              <a:buNone/>
              <a:defRPr/>
            </a:lvl3pPr>
            <a:lvl4pPr marL="588276" indent="0">
              <a:lnSpc>
                <a:spcPct val="100000"/>
              </a:lnSpc>
              <a:spcBef>
                <a:spcPts val="1471"/>
              </a:spcBef>
              <a:buFontTx/>
              <a:buNone/>
              <a:defRPr/>
            </a:lvl4pPr>
            <a:lvl5pPr marL="756354" indent="0">
              <a:lnSpc>
                <a:spcPct val="100000"/>
              </a:lnSpc>
              <a:spcBef>
                <a:spcPts val="1471"/>
              </a:spcBef>
              <a:buFontTx/>
              <a:buNone/>
              <a:defRPr/>
            </a:lvl5pPr>
          </a:lstStyle>
          <a:p>
            <a:pPr marL="0" lvl="0" indent="0" algn="l" defTabSz="685155" rtl="0" fontAlgn="base">
              <a:lnSpc>
                <a:spcPct val="100000"/>
              </a:lnSpc>
              <a:spcBef>
                <a:spcPts val="900"/>
              </a:spcBef>
              <a:spcAft>
                <a:spcPts val="883"/>
              </a:spcAft>
              <a:buClr>
                <a:schemeClr val="tx1"/>
              </a:buClr>
              <a:buSzPct val="90000"/>
              <a:buFont typeface="Wingdings" pitchFamily="2" charset="2"/>
              <a:buNone/>
            </a:pPr>
            <a:r>
              <a:rPr lang="en-US" dirty="0"/>
              <a:t>Click to edit Master text styles</a:t>
            </a:r>
          </a:p>
          <a:p>
            <a:pPr marL="0" lvl="1" indent="0" algn="l" defTabSz="685155" rtl="0" fontAlgn="base">
              <a:lnSpc>
                <a:spcPct val="100000"/>
              </a:lnSpc>
              <a:spcBef>
                <a:spcPts val="451"/>
              </a:spcBef>
              <a:spcAft>
                <a:spcPts val="883"/>
              </a:spcAft>
              <a:buSzPct val="90000"/>
              <a:buFont typeface="Arial" charset="0"/>
              <a:buNone/>
            </a:pPr>
            <a:r>
              <a:rPr lang="en-US" dirty="0"/>
              <a:t>Second level</a:t>
            </a:r>
          </a:p>
        </p:txBody>
      </p:sp>
      <p:sp>
        <p:nvSpPr>
          <p:cNvPr id="23" name="Text Placeholder 4"/>
          <p:cNvSpPr>
            <a:spLocks noGrp="1"/>
          </p:cNvSpPr>
          <p:nvPr>
            <p:ph type="body" sz="quarter" idx="14"/>
          </p:nvPr>
        </p:nvSpPr>
        <p:spPr>
          <a:xfrm>
            <a:off x="263951" y="254727"/>
            <a:ext cx="11420452" cy="1057931"/>
          </a:xfrm>
        </p:spPr>
        <p:txBody>
          <a:bodyPr lIns="146304" tIns="91440" rIns="146304" bIns="91440" anchor="ctr" anchorCtr="0"/>
          <a:lstStyle>
            <a:lvl1pPr marL="0" indent="0">
              <a:buNone/>
              <a:defRPr sz="2941">
                <a:solidFill>
                  <a:schemeClr val="tx1">
                    <a:lumMod val="90000"/>
                    <a:lumOff val="10000"/>
                  </a:schemeClr>
                </a:solidFill>
              </a:defRPr>
            </a:lvl1pPr>
            <a:lvl5pPr marL="756354" indent="0">
              <a:buNone/>
              <a:defRPr/>
            </a:lvl5pPr>
          </a:lstStyle>
          <a:p>
            <a:pPr lvl="0"/>
            <a:r>
              <a:rPr lang="en-US"/>
              <a:t>Click to edit Master text styles</a:t>
            </a:r>
          </a:p>
        </p:txBody>
      </p:sp>
    </p:spTree>
    <p:extLst>
      <p:ext uri="{BB962C8B-B14F-4D97-AF65-F5344CB8AC3E}">
        <p14:creationId xmlns:p14="http://schemas.microsoft.com/office/powerpoint/2010/main" val="2325409036"/>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Mission Critical Section">
    <p:bg>
      <p:bgPr>
        <a:solidFill>
          <a:srgbClr val="C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687" y="2084173"/>
            <a:ext cx="8058228" cy="1793104"/>
          </a:xfrm>
        </p:spPr>
        <p:txBody>
          <a:bodyPr/>
          <a:lstStyle>
            <a:lvl1pPr>
              <a:defRPr sz="4413" baseline="0"/>
            </a:lvl1pPr>
          </a:lstStyle>
          <a:p>
            <a:r>
              <a:rPr lang="en-US"/>
              <a:t>Click to edit Master title style</a:t>
            </a:r>
            <a:endParaRPr lang="en-US" dirty="0"/>
          </a:p>
        </p:txBody>
      </p:sp>
    </p:spTree>
    <p:extLst>
      <p:ext uri="{BB962C8B-B14F-4D97-AF65-F5344CB8AC3E}">
        <p14:creationId xmlns:p14="http://schemas.microsoft.com/office/powerpoint/2010/main" val="37333487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rgbClr val="FF8C00"/>
        </a:solidFill>
        <a:effectLst/>
      </p:bgPr>
    </p:bg>
    <p:spTree>
      <p:nvGrpSpPr>
        <p:cNvPr id="1" name=""/>
        <p:cNvGrpSpPr/>
        <p:nvPr/>
      </p:nvGrpSpPr>
      <p:grpSpPr>
        <a:xfrm>
          <a:off x="0" y="0"/>
          <a:ext cx="0" cy="0"/>
          <a:chOff x="0" y="0"/>
          <a:chExt cx="0" cy="0"/>
        </a:xfrm>
      </p:grpSpPr>
      <p:pic>
        <p:nvPicPr>
          <p:cNvPr id="17" name="Picture 16"/>
          <p:cNvPicPr>
            <a:picLocks noChangeAspect="1"/>
          </p:cNvPicPr>
          <p:nvPr userDrawn="1"/>
        </p:nvPicPr>
        <p:blipFill rotWithShape="1">
          <a:blip r:embed="rId2"/>
          <a:srcRect l="46418" t="28339" b="17442"/>
          <a:stretch/>
        </p:blipFill>
        <p:spPr>
          <a:xfrm>
            <a:off x="-68951" y="-22989"/>
            <a:ext cx="12969761" cy="6919543"/>
          </a:xfrm>
          <a:prstGeom prst="rect">
            <a:avLst/>
          </a:prstGeom>
        </p:spPr>
      </p:pic>
      <p:sp>
        <p:nvSpPr>
          <p:cNvPr id="1381" name="Title 1"/>
          <p:cNvSpPr txBox="1">
            <a:spLocks/>
          </p:cNvSpPr>
          <p:nvPr userDrawn="1"/>
        </p:nvSpPr>
        <p:spPr>
          <a:xfrm>
            <a:off x="303808" y="333918"/>
            <a:ext cx="5141369" cy="3406726"/>
          </a:xfrm>
          <a:prstGeom prst="rect">
            <a:avLst/>
          </a:prstGeom>
        </p:spPr>
        <p:txBody>
          <a:bodyPr vert="horz" wrap="square" lIns="107556" tIns="67223" rIns="107556" bIns="67223" rtlCol="0" anchor="t">
            <a:noAutofit/>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a:lstStyle>
          <a:p>
            <a:endParaRPr lang="en-US" sz="3971" dirty="0">
              <a:solidFill>
                <a:srgbClr val="0072C6"/>
              </a:solidFill>
            </a:endParaRPr>
          </a:p>
        </p:txBody>
      </p:sp>
      <p:grpSp>
        <p:nvGrpSpPr>
          <p:cNvPr id="25" name="Group 24"/>
          <p:cNvGrpSpPr/>
          <p:nvPr userDrawn="1"/>
        </p:nvGrpSpPr>
        <p:grpSpPr>
          <a:xfrm>
            <a:off x="1202933" y="2956055"/>
            <a:ext cx="1800939" cy="1801197"/>
            <a:chOff x="11092177" y="4747627"/>
            <a:chExt cx="540526" cy="540526"/>
          </a:xfrm>
        </p:grpSpPr>
        <p:sp>
          <p:nvSpPr>
            <p:cNvPr id="26" name="Freeform 186"/>
            <p:cNvSpPr>
              <a:spLocks/>
            </p:cNvSpPr>
            <p:nvPr userDrawn="1"/>
          </p:nvSpPr>
          <p:spPr bwMode="auto">
            <a:xfrm>
              <a:off x="11092177" y="4747627"/>
              <a:ext cx="540526" cy="540526"/>
            </a:xfrm>
            <a:prstGeom prst="ellipse">
              <a:avLst/>
            </a:prstGeom>
            <a:solidFill>
              <a:srgbClr val="FFB900">
                <a:alpha val="36000"/>
              </a:srgbClr>
            </a:solidFill>
            <a:ln>
              <a:noFill/>
            </a:ln>
          </p:spPr>
          <p:txBody>
            <a:bodyPr vert="horz" wrap="square" lIns="91427" tIns="45713" rIns="91427" bIns="45713" numCol="1" anchor="t" anchorCtr="0" compatLnSpc="1">
              <a:prstTxWarp prst="textNoShape">
                <a:avLst/>
              </a:prstTxWarp>
            </a:bodyPr>
            <a:lstStyle/>
            <a:p>
              <a:pPr marL="0" marR="0" lvl="0" indent="0" defTabSz="685023" eaLnBrk="1" fontAlgn="auto" latinLnBrk="0" hangingPunct="1">
                <a:lnSpc>
                  <a:spcPct val="100000"/>
                </a:lnSpc>
                <a:spcBef>
                  <a:spcPts val="0"/>
                </a:spcBef>
                <a:spcAft>
                  <a:spcPts val="0"/>
                </a:spcAft>
                <a:buClrTx/>
                <a:buSzTx/>
                <a:buFontTx/>
                <a:buNone/>
                <a:tabLst/>
                <a:defRPr/>
              </a:pPr>
              <a:endParaRPr kumimoji="0" lang="en-IN" sz="1323" b="0" i="0" u="none" strike="noStrike" kern="0" cap="none" spc="0" normalizeH="0" baseline="0" noProof="0" dirty="0">
                <a:ln>
                  <a:noFill/>
                </a:ln>
                <a:solidFill>
                  <a:srgbClr val="000000"/>
                </a:solidFill>
                <a:effectLst/>
                <a:uLnTx/>
                <a:uFillTx/>
                <a:latin typeface="Segoe UI"/>
                <a:cs typeface="+mn-cs"/>
              </a:endParaRPr>
            </a:p>
          </p:txBody>
        </p:sp>
        <p:sp>
          <p:nvSpPr>
            <p:cNvPr id="27" name="Freeform 187"/>
            <p:cNvSpPr>
              <a:spLocks noEditPoints="1"/>
            </p:cNvSpPr>
            <p:nvPr/>
          </p:nvSpPr>
          <p:spPr bwMode="auto">
            <a:xfrm>
              <a:off x="11185499" y="4841873"/>
              <a:ext cx="352959" cy="352035"/>
            </a:xfrm>
            <a:prstGeom prst="ellipse">
              <a:avLst/>
            </a:prstGeom>
            <a:solidFill>
              <a:srgbClr val="FF8C00">
                <a:alpha val="79000"/>
              </a:srgbClr>
            </a:solidFill>
            <a:ln>
              <a:noFill/>
            </a:ln>
          </p:spPr>
          <p:txBody>
            <a:bodyPr vert="horz" wrap="square" lIns="91427" tIns="45713" rIns="91427" bIns="45713" numCol="1" anchor="t" anchorCtr="0" compatLnSpc="1">
              <a:prstTxWarp prst="textNoShape">
                <a:avLst/>
              </a:prstTxWarp>
            </a:bodyPr>
            <a:lstStyle/>
            <a:p>
              <a:pPr marL="0" marR="0" lvl="0" indent="0" defTabSz="685023" eaLnBrk="1" fontAlgn="auto" latinLnBrk="0" hangingPunct="1">
                <a:lnSpc>
                  <a:spcPct val="100000"/>
                </a:lnSpc>
                <a:spcBef>
                  <a:spcPts val="0"/>
                </a:spcBef>
                <a:spcAft>
                  <a:spcPts val="0"/>
                </a:spcAft>
                <a:buClrTx/>
                <a:buSzTx/>
                <a:buFontTx/>
                <a:buNone/>
                <a:tabLst/>
                <a:defRPr/>
              </a:pPr>
              <a:endParaRPr kumimoji="0" lang="en-IN" sz="1323" b="0" i="0" u="none" strike="noStrike" kern="0" cap="none" spc="0" normalizeH="0" baseline="0" noProof="0" dirty="0">
                <a:ln>
                  <a:noFill/>
                </a:ln>
                <a:solidFill>
                  <a:srgbClr val="000000"/>
                </a:solidFill>
                <a:effectLst/>
                <a:uLnTx/>
                <a:uFillTx/>
                <a:latin typeface="Segoe UI"/>
                <a:cs typeface="+mn-cs"/>
              </a:endParaRPr>
            </a:p>
          </p:txBody>
        </p:sp>
        <p:grpSp>
          <p:nvGrpSpPr>
            <p:cNvPr id="28" name="Group 27"/>
            <p:cNvGrpSpPr/>
            <p:nvPr/>
          </p:nvGrpSpPr>
          <p:grpSpPr>
            <a:xfrm>
              <a:off x="11258847" y="4915587"/>
              <a:ext cx="207178" cy="289829"/>
              <a:chOff x="-2260605" y="4106862"/>
              <a:chExt cx="298450" cy="417514"/>
            </a:xfrm>
          </p:grpSpPr>
          <p:sp>
            <p:nvSpPr>
              <p:cNvPr id="29" name="Freeform 188"/>
              <p:cNvSpPr>
                <a:spLocks/>
              </p:cNvSpPr>
              <p:nvPr/>
            </p:nvSpPr>
            <p:spPr bwMode="auto">
              <a:xfrm>
                <a:off x="-2260605" y="4106862"/>
                <a:ext cx="298450" cy="376238"/>
              </a:xfrm>
              <a:custGeom>
                <a:avLst/>
                <a:gdLst>
                  <a:gd name="T0" fmla="*/ 398 w 398"/>
                  <a:gd name="T1" fmla="*/ 199 h 504"/>
                  <a:gd name="T2" fmla="*/ 199 w 398"/>
                  <a:gd name="T3" fmla="*/ 0 h 504"/>
                  <a:gd name="T4" fmla="*/ 0 w 398"/>
                  <a:gd name="T5" fmla="*/ 199 h 504"/>
                  <a:gd name="T6" fmla="*/ 60 w 398"/>
                  <a:gd name="T7" fmla="*/ 341 h 504"/>
                  <a:gd name="T8" fmla="*/ 60 w 398"/>
                  <a:gd name="T9" fmla="*/ 341 h 504"/>
                  <a:gd name="T10" fmla="*/ 122 w 398"/>
                  <a:gd name="T11" fmla="*/ 468 h 504"/>
                  <a:gd name="T12" fmla="*/ 195 w 398"/>
                  <a:gd name="T13" fmla="*/ 501 h 504"/>
                  <a:gd name="T14" fmla="*/ 196 w 398"/>
                  <a:gd name="T15" fmla="*/ 504 h 504"/>
                  <a:gd name="T16" fmla="*/ 199 w 398"/>
                  <a:gd name="T17" fmla="*/ 502 h 504"/>
                  <a:gd name="T18" fmla="*/ 202 w 398"/>
                  <a:gd name="T19" fmla="*/ 504 h 504"/>
                  <a:gd name="T20" fmla="*/ 203 w 398"/>
                  <a:gd name="T21" fmla="*/ 501 h 504"/>
                  <a:gd name="T22" fmla="*/ 276 w 398"/>
                  <a:gd name="T23" fmla="*/ 468 h 504"/>
                  <a:gd name="T24" fmla="*/ 336 w 398"/>
                  <a:gd name="T25" fmla="*/ 344 h 504"/>
                  <a:gd name="T26" fmla="*/ 398 w 398"/>
                  <a:gd name="T27" fmla="*/ 199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8" h="504">
                    <a:moveTo>
                      <a:pt x="398" y="199"/>
                    </a:moveTo>
                    <a:cubicBezTo>
                      <a:pt x="398" y="89"/>
                      <a:pt x="309" y="0"/>
                      <a:pt x="199" y="0"/>
                    </a:cubicBezTo>
                    <a:cubicBezTo>
                      <a:pt x="89" y="0"/>
                      <a:pt x="0" y="89"/>
                      <a:pt x="0" y="199"/>
                    </a:cubicBezTo>
                    <a:cubicBezTo>
                      <a:pt x="0" y="255"/>
                      <a:pt x="23" y="305"/>
                      <a:pt x="60" y="341"/>
                    </a:cubicBezTo>
                    <a:cubicBezTo>
                      <a:pt x="60" y="341"/>
                      <a:pt x="60" y="341"/>
                      <a:pt x="60" y="341"/>
                    </a:cubicBezTo>
                    <a:cubicBezTo>
                      <a:pt x="120" y="402"/>
                      <a:pt x="122" y="468"/>
                      <a:pt x="122" y="468"/>
                    </a:cubicBezTo>
                    <a:cubicBezTo>
                      <a:pt x="195" y="501"/>
                      <a:pt x="195" y="501"/>
                      <a:pt x="195" y="501"/>
                    </a:cubicBezTo>
                    <a:cubicBezTo>
                      <a:pt x="196" y="504"/>
                      <a:pt x="196" y="504"/>
                      <a:pt x="196" y="504"/>
                    </a:cubicBezTo>
                    <a:cubicBezTo>
                      <a:pt x="199" y="502"/>
                      <a:pt x="199" y="502"/>
                      <a:pt x="199" y="502"/>
                    </a:cubicBezTo>
                    <a:cubicBezTo>
                      <a:pt x="202" y="504"/>
                      <a:pt x="202" y="504"/>
                      <a:pt x="202" y="504"/>
                    </a:cubicBezTo>
                    <a:cubicBezTo>
                      <a:pt x="203" y="501"/>
                      <a:pt x="203" y="501"/>
                      <a:pt x="203" y="501"/>
                    </a:cubicBezTo>
                    <a:cubicBezTo>
                      <a:pt x="276" y="468"/>
                      <a:pt x="276" y="468"/>
                      <a:pt x="276" y="468"/>
                    </a:cubicBezTo>
                    <a:cubicBezTo>
                      <a:pt x="276" y="468"/>
                      <a:pt x="278" y="403"/>
                      <a:pt x="336" y="344"/>
                    </a:cubicBezTo>
                    <a:cubicBezTo>
                      <a:pt x="374" y="307"/>
                      <a:pt x="398" y="256"/>
                      <a:pt x="398" y="19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685023" eaLnBrk="1" fontAlgn="auto" latinLnBrk="0" hangingPunct="1">
                  <a:lnSpc>
                    <a:spcPct val="100000"/>
                  </a:lnSpc>
                  <a:spcBef>
                    <a:spcPts val="0"/>
                  </a:spcBef>
                  <a:spcAft>
                    <a:spcPts val="0"/>
                  </a:spcAft>
                  <a:buClrTx/>
                  <a:buSzTx/>
                  <a:buFontTx/>
                  <a:buNone/>
                  <a:tabLst/>
                  <a:defRPr/>
                </a:pPr>
                <a:endParaRPr kumimoji="0" lang="en-IN" sz="1323" b="0" i="0" u="none" strike="noStrike" kern="0" cap="none" spc="0" normalizeH="0" baseline="0" noProof="0" dirty="0">
                  <a:ln>
                    <a:noFill/>
                  </a:ln>
                  <a:solidFill>
                    <a:srgbClr val="000000"/>
                  </a:solidFill>
                  <a:effectLst/>
                  <a:uLnTx/>
                  <a:uFillTx/>
                  <a:latin typeface="Segoe UI"/>
                  <a:cs typeface="+mn-cs"/>
                </a:endParaRPr>
              </a:p>
            </p:txBody>
          </p:sp>
          <p:sp>
            <p:nvSpPr>
              <p:cNvPr id="30" name="Freeform 192"/>
              <p:cNvSpPr>
                <a:spLocks noEditPoints="1"/>
              </p:cNvSpPr>
              <p:nvPr/>
            </p:nvSpPr>
            <p:spPr bwMode="auto">
              <a:xfrm>
                <a:off x="-2260600" y="4254501"/>
                <a:ext cx="230188" cy="198438"/>
              </a:xfrm>
              <a:custGeom>
                <a:avLst/>
                <a:gdLst>
                  <a:gd name="T0" fmla="*/ 276 w 308"/>
                  <a:gd name="T1" fmla="*/ 267 h 267"/>
                  <a:gd name="T2" fmla="*/ 276 w 308"/>
                  <a:gd name="T3" fmla="*/ 267 h 267"/>
                  <a:gd name="T4" fmla="*/ 276 w 308"/>
                  <a:gd name="T5" fmla="*/ 267 h 267"/>
                  <a:gd name="T6" fmla="*/ 276 w 308"/>
                  <a:gd name="T7" fmla="*/ 267 h 267"/>
                  <a:gd name="T8" fmla="*/ 308 w 308"/>
                  <a:gd name="T9" fmla="*/ 180 h 267"/>
                  <a:gd name="T10" fmla="*/ 276 w 308"/>
                  <a:gd name="T11" fmla="*/ 261 h 267"/>
                  <a:gd name="T12" fmla="*/ 308 w 308"/>
                  <a:gd name="T13" fmla="*/ 180 h 267"/>
                  <a:gd name="T14" fmla="*/ 308 w 308"/>
                  <a:gd name="T15" fmla="*/ 180 h 267"/>
                  <a:gd name="T16" fmla="*/ 308 w 308"/>
                  <a:gd name="T17" fmla="*/ 180 h 267"/>
                  <a:gd name="T18" fmla="*/ 0 w 308"/>
                  <a:gd name="T19" fmla="*/ 1 h 267"/>
                  <a:gd name="T20" fmla="*/ 0 w 308"/>
                  <a:gd name="T21" fmla="*/ 1 h 267"/>
                  <a:gd name="T22" fmla="*/ 0 w 308"/>
                  <a:gd name="T23" fmla="*/ 1 h 267"/>
                  <a:gd name="T24" fmla="*/ 0 w 308"/>
                  <a:gd name="T25" fmla="*/ 1 h 267"/>
                  <a:gd name="T26" fmla="*/ 0 w 308"/>
                  <a:gd name="T27" fmla="*/ 0 h 267"/>
                  <a:gd name="T28" fmla="*/ 0 w 308"/>
                  <a:gd name="T29" fmla="*/ 0 h 267"/>
                  <a:gd name="T30" fmla="*/ 0 w 308"/>
                  <a:gd name="T31" fmla="*/ 0 h 267"/>
                  <a:gd name="T32" fmla="*/ 0 w 308"/>
                  <a:gd name="T33" fmla="*/ 0 h 267"/>
                  <a:gd name="T34" fmla="*/ 0 w 308"/>
                  <a:gd name="T35" fmla="*/ 0 h 267"/>
                  <a:gd name="T36" fmla="*/ 0 w 308"/>
                  <a:gd name="T37" fmla="*/ 0 h 267"/>
                  <a:gd name="T38" fmla="*/ 0 w 308"/>
                  <a:gd name="T39" fmla="*/ 0 h 267"/>
                  <a:gd name="T40" fmla="*/ 0 w 308"/>
                  <a:gd name="T41" fmla="*/ 0 h 267"/>
                  <a:gd name="T42" fmla="*/ 0 w 308"/>
                  <a:gd name="T43"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8" h="267">
                    <a:moveTo>
                      <a:pt x="276" y="267"/>
                    </a:moveTo>
                    <a:cubicBezTo>
                      <a:pt x="276" y="267"/>
                      <a:pt x="276" y="267"/>
                      <a:pt x="276" y="267"/>
                    </a:cubicBezTo>
                    <a:cubicBezTo>
                      <a:pt x="276" y="267"/>
                      <a:pt x="276" y="267"/>
                      <a:pt x="276" y="267"/>
                    </a:cubicBezTo>
                    <a:cubicBezTo>
                      <a:pt x="276" y="267"/>
                      <a:pt x="276" y="267"/>
                      <a:pt x="276" y="267"/>
                    </a:cubicBezTo>
                    <a:moveTo>
                      <a:pt x="308" y="180"/>
                    </a:moveTo>
                    <a:cubicBezTo>
                      <a:pt x="286" y="214"/>
                      <a:pt x="279" y="246"/>
                      <a:pt x="276" y="261"/>
                    </a:cubicBezTo>
                    <a:cubicBezTo>
                      <a:pt x="279" y="246"/>
                      <a:pt x="286" y="214"/>
                      <a:pt x="308" y="180"/>
                    </a:cubicBezTo>
                    <a:cubicBezTo>
                      <a:pt x="308" y="180"/>
                      <a:pt x="308" y="180"/>
                      <a:pt x="308" y="180"/>
                    </a:cubicBezTo>
                    <a:cubicBezTo>
                      <a:pt x="308" y="180"/>
                      <a:pt x="308" y="180"/>
                      <a:pt x="308" y="180"/>
                    </a:cubicBezTo>
                    <a:moveTo>
                      <a:pt x="0" y="1"/>
                    </a:moveTo>
                    <a:cubicBezTo>
                      <a:pt x="0" y="1"/>
                      <a:pt x="0" y="1"/>
                      <a:pt x="0" y="1"/>
                    </a:cubicBezTo>
                    <a:cubicBezTo>
                      <a:pt x="0" y="1"/>
                      <a:pt x="0" y="1"/>
                      <a:pt x="0" y="1"/>
                    </a:cubicBezTo>
                    <a:cubicBezTo>
                      <a:pt x="0" y="1"/>
                      <a:pt x="0" y="1"/>
                      <a:pt x="0" y="1"/>
                    </a:cubicBezTo>
                    <a:moveTo>
                      <a:pt x="0" y="0"/>
                    </a:moveTo>
                    <a:cubicBezTo>
                      <a:pt x="0" y="0"/>
                      <a:pt x="0" y="0"/>
                      <a:pt x="0" y="0"/>
                    </a:cubicBezTo>
                    <a:cubicBezTo>
                      <a:pt x="0" y="0"/>
                      <a:pt x="0" y="0"/>
                      <a:pt x="0" y="0"/>
                    </a:cubicBezTo>
                    <a:moveTo>
                      <a:pt x="0" y="0"/>
                    </a:moveTo>
                    <a:cubicBezTo>
                      <a:pt x="0" y="0"/>
                      <a:pt x="0" y="0"/>
                      <a:pt x="0" y="0"/>
                    </a:cubicBezTo>
                    <a:cubicBezTo>
                      <a:pt x="0" y="0"/>
                      <a:pt x="0" y="0"/>
                      <a:pt x="0" y="0"/>
                    </a:cubicBezTo>
                    <a:moveTo>
                      <a:pt x="0" y="0"/>
                    </a:moveTo>
                    <a:cubicBezTo>
                      <a:pt x="0" y="0"/>
                      <a:pt x="0" y="0"/>
                      <a:pt x="0" y="0"/>
                    </a:cubicBezTo>
                    <a:cubicBezTo>
                      <a:pt x="0" y="0"/>
                      <a:pt x="0" y="0"/>
                      <a:pt x="0" y="0"/>
                    </a:cubicBezTo>
                  </a:path>
                </a:pathLst>
              </a:custGeom>
              <a:solidFill>
                <a:srgbClr val="EA8C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685023" eaLnBrk="1" fontAlgn="auto" latinLnBrk="0" hangingPunct="1">
                  <a:lnSpc>
                    <a:spcPct val="100000"/>
                  </a:lnSpc>
                  <a:spcBef>
                    <a:spcPts val="0"/>
                  </a:spcBef>
                  <a:spcAft>
                    <a:spcPts val="0"/>
                  </a:spcAft>
                  <a:buClrTx/>
                  <a:buSzTx/>
                  <a:buFontTx/>
                  <a:buNone/>
                  <a:tabLst/>
                  <a:defRPr/>
                </a:pPr>
                <a:endParaRPr kumimoji="0" lang="en-IN" sz="1323" b="0" i="0" u="none" strike="noStrike" kern="0" cap="none" spc="0" normalizeH="0" baseline="0" noProof="0" dirty="0">
                  <a:ln>
                    <a:noFill/>
                  </a:ln>
                  <a:solidFill>
                    <a:srgbClr val="000000"/>
                  </a:solidFill>
                  <a:effectLst/>
                  <a:uLnTx/>
                  <a:uFillTx/>
                  <a:latin typeface="Segoe UI"/>
                  <a:cs typeface="+mn-cs"/>
                </a:endParaRPr>
              </a:p>
            </p:txBody>
          </p:sp>
          <p:sp>
            <p:nvSpPr>
              <p:cNvPr id="31" name="Rectangle 194"/>
              <p:cNvSpPr>
                <a:spLocks noChangeArrowheads="1"/>
              </p:cNvSpPr>
              <p:nvPr/>
            </p:nvSpPr>
            <p:spPr bwMode="auto">
              <a:xfrm>
                <a:off x="-2168525" y="4452938"/>
                <a:ext cx="114300" cy="71438"/>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685023" eaLnBrk="1" fontAlgn="auto" latinLnBrk="0" hangingPunct="1">
                  <a:lnSpc>
                    <a:spcPct val="100000"/>
                  </a:lnSpc>
                  <a:spcBef>
                    <a:spcPts val="0"/>
                  </a:spcBef>
                  <a:spcAft>
                    <a:spcPts val="0"/>
                  </a:spcAft>
                  <a:buClrTx/>
                  <a:buSzTx/>
                  <a:buFontTx/>
                  <a:buNone/>
                  <a:tabLst/>
                  <a:defRPr/>
                </a:pPr>
                <a:endParaRPr kumimoji="0" lang="en-IN" sz="1323" b="0" i="0" u="none" strike="noStrike" kern="0" cap="none" spc="0" normalizeH="0" baseline="0" noProof="0" dirty="0">
                  <a:ln>
                    <a:noFill/>
                  </a:ln>
                  <a:solidFill>
                    <a:srgbClr val="000000"/>
                  </a:solidFill>
                  <a:effectLst/>
                  <a:uLnTx/>
                  <a:uFillTx/>
                  <a:latin typeface="Segoe UI"/>
                  <a:cs typeface="+mn-cs"/>
                </a:endParaRPr>
              </a:p>
            </p:txBody>
          </p:sp>
        </p:grpSp>
      </p:grpSp>
      <p:sp>
        <p:nvSpPr>
          <p:cNvPr id="12" name="Title 1"/>
          <p:cNvSpPr>
            <a:spLocks noGrp="1"/>
          </p:cNvSpPr>
          <p:nvPr>
            <p:ph type="title"/>
          </p:nvPr>
        </p:nvSpPr>
        <p:spPr>
          <a:xfrm>
            <a:off x="269243" y="289519"/>
            <a:ext cx="5258796" cy="2386171"/>
          </a:xfrm>
        </p:spPr>
        <p:txBody>
          <a:bodyPr/>
          <a:lstStyle>
            <a:lvl1pPr>
              <a:defRPr sz="3971">
                <a:solidFill>
                  <a:schemeClr val="accent4"/>
                </a:solidFill>
              </a:defRPr>
            </a:lvl1pPr>
          </a:lstStyle>
          <a:p>
            <a:r>
              <a:rPr lang="en-US" dirty="0"/>
              <a:t>Click to edit Master title style</a:t>
            </a:r>
          </a:p>
        </p:txBody>
      </p:sp>
    </p:spTree>
    <p:extLst>
      <p:ext uri="{BB962C8B-B14F-4D97-AF65-F5344CB8AC3E}">
        <p14:creationId xmlns:p14="http://schemas.microsoft.com/office/powerpoint/2010/main" val="1533817628"/>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nsights Screen">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63948" y="254721"/>
            <a:ext cx="11424437" cy="1054884"/>
          </a:xfrm>
        </p:spPr>
        <p:txBody>
          <a:bodyPr lIns="146304" tIns="91440" rIns="146304" bIns="91440"/>
          <a:lstStyle>
            <a:lvl1pPr>
              <a:lnSpc>
                <a:spcPts val="4541"/>
              </a:lnSpc>
              <a:defRPr sz="2941" baseline="0">
                <a:solidFill>
                  <a:schemeClr val="tx1"/>
                </a:solidFill>
              </a:defRPr>
            </a:lvl1pPr>
          </a:lstStyle>
          <a:p>
            <a:r>
              <a:rPr lang="en-US" dirty="0"/>
              <a:t>Lorem ipsum dolor sit.</a:t>
            </a:r>
          </a:p>
        </p:txBody>
      </p:sp>
      <p:sp>
        <p:nvSpPr>
          <p:cNvPr id="6" name="Text Placeholder 3"/>
          <p:cNvSpPr>
            <a:spLocks noGrp="1"/>
          </p:cNvSpPr>
          <p:nvPr>
            <p:ph type="body" sz="quarter" idx="11"/>
          </p:nvPr>
        </p:nvSpPr>
        <p:spPr>
          <a:xfrm>
            <a:off x="7415281" y="1324191"/>
            <a:ext cx="4273107" cy="4853157"/>
          </a:xfrm>
        </p:spPr>
        <p:txBody>
          <a:bodyPr wrap="square">
            <a:normAutofit/>
          </a:bodyPr>
          <a:lstStyle>
            <a:lvl1pPr marL="0" indent="0">
              <a:lnSpc>
                <a:spcPct val="100000"/>
              </a:lnSpc>
              <a:spcBef>
                <a:spcPts val="883"/>
              </a:spcBef>
              <a:spcAft>
                <a:spcPts val="883"/>
              </a:spcAft>
              <a:buClr>
                <a:schemeClr val="tx1"/>
              </a:buClr>
              <a:buFont typeface="Wingdings" pitchFamily="2" charset="2"/>
              <a:buNone/>
              <a:defRPr sz="1764">
                <a:solidFill>
                  <a:schemeClr val="accent5"/>
                </a:solidFill>
              </a:defRPr>
            </a:lvl1pPr>
            <a:lvl2pPr marL="0" indent="0">
              <a:lnSpc>
                <a:spcPct val="100000"/>
              </a:lnSpc>
              <a:spcAft>
                <a:spcPts val="883"/>
              </a:spcAft>
              <a:buNone/>
              <a:defRPr sz="1443">
                <a:solidFill>
                  <a:schemeClr val="tx1"/>
                </a:solidFill>
              </a:defRPr>
            </a:lvl2pPr>
            <a:lvl3pPr marL="167057" indent="0">
              <a:lnSpc>
                <a:spcPct val="100000"/>
              </a:lnSpc>
              <a:spcAft>
                <a:spcPts val="883"/>
              </a:spcAft>
              <a:buNone/>
              <a:tabLst/>
              <a:defRPr sz="1443">
                <a:solidFill>
                  <a:schemeClr val="tx1"/>
                </a:solidFill>
              </a:defRPr>
            </a:lvl3pPr>
            <a:lvl4pPr marL="331824" indent="0">
              <a:buNone/>
              <a:defRPr/>
            </a:lvl4pPr>
            <a:lvl5pPr marL="494302" indent="0">
              <a:buNone/>
              <a:tabLst/>
              <a:defRPr/>
            </a:lvl5pPr>
          </a:lstStyle>
          <a:p>
            <a:pPr lvl="0"/>
            <a:r>
              <a:rPr lang="en-US" dirty="0"/>
              <a:t>Click to edit Master text styles</a:t>
            </a:r>
          </a:p>
          <a:p>
            <a:pPr lvl="1"/>
            <a:r>
              <a:rPr lang="en-US" dirty="0"/>
              <a:t>Second level</a:t>
            </a:r>
          </a:p>
          <a:p>
            <a:pPr lvl="2"/>
            <a:r>
              <a:rPr lang="en-US" dirty="0"/>
              <a:t>Third level</a:t>
            </a:r>
          </a:p>
        </p:txBody>
      </p:sp>
      <p:sp>
        <p:nvSpPr>
          <p:cNvPr id="7" name="Picture Placeholder 6"/>
          <p:cNvSpPr>
            <a:spLocks noGrp="1"/>
          </p:cNvSpPr>
          <p:nvPr>
            <p:ph type="pic" sz="quarter" idx="12" hasCustomPrompt="1"/>
          </p:nvPr>
        </p:nvSpPr>
        <p:spPr>
          <a:xfrm>
            <a:off x="264574" y="1324595"/>
            <a:ext cx="7151167" cy="4852747"/>
          </a:xfrm>
          <a:ln w="152400">
            <a:noFill/>
          </a:ln>
        </p:spPr>
        <p:txBody>
          <a:bodyPr/>
          <a:lstStyle>
            <a:lvl1pPr marL="0" indent="0">
              <a:buNone/>
              <a:defRPr>
                <a:solidFill>
                  <a:schemeClr val="tx1"/>
                </a:solidFill>
              </a:defRPr>
            </a:lvl1pPr>
          </a:lstStyle>
          <a:p>
            <a:r>
              <a:rPr lang="en-US" dirty="0"/>
              <a:t>Screen shot or image here</a:t>
            </a:r>
          </a:p>
        </p:txBody>
      </p:sp>
      <p:grpSp>
        <p:nvGrpSpPr>
          <p:cNvPr id="11" name="Group 10"/>
          <p:cNvGrpSpPr/>
          <p:nvPr userDrawn="1"/>
        </p:nvGrpSpPr>
        <p:grpSpPr>
          <a:xfrm>
            <a:off x="-1173" y="6514984"/>
            <a:ext cx="12192313" cy="353924"/>
            <a:chOff x="-1200" y="6644680"/>
            <a:chExt cx="12436794" cy="360970"/>
          </a:xfrm>
        </p:grpSpPr>
        <p:sp>
          <p:nvSpPr>
            <p:cNvPr id="12" name="TextBox 11"/>
            <p:cNvSpPr txBox="1"/>
            <p:nvPr/>
          </p:nvSpPr>
          <p:spPr>
            <a:xfrm>
              <a:off x="-1200" y="6644680"/>
              <a:ext cx="4147213" cy="360970"/>
            </a:xfrm>
            <a:prstGeom prst="rect">
              <a:avLst/>
            </a:prstGeom>
            <a:solidFill>
              <a:srgbClr val="FFB900"/>
            </a:solidFill>
          </p:spPr>
          <p:txBody>
            <a:bodyPr wrap="square" lIns="457135" tIns="137141" rIns="365707" rtlCol="0">
              <a:noAutofit/>
            </a:bodyPr>
            <a:lstStyle/>
            <a:p>
              <a:pPr defTabSz="685634" fontAlgn="auto">
                <a:lnSpc>
                  <a:spcPts val="2251"/>
                </a:lnSpc>
                <a:spcBef>
                  <a:spcPts val="0"/>
                </a:spcBef>
                <a:spcAft>
                  <a:spcPts val="0"/>
                </a:spcAft>
              </a:pPr>
              <a:r>
                <a:rPr lang="en-US" sz="2100" dirty="0">
                  <a:solidFill>
                    <a:srgbClr val="FFFFFF"/>
                  </a:solidFill>
                  <a:latin typeface="Segoe UI Light"/>
                  <a:ea typeface="+mn-ea"/>
                  <a:cs typeface="+mn-cs"/>
                </a:rPr>
                <a:t> </a:t>
              </a:r>
            </a:p>
          </p:txBody>
        </p:sp>
        <p:sp>
          <p:nvSpPr>
            <p:cNvPr id="13" name="TextBox 12"/>
            <p:cNvSpPr txBox="1"/>
            <p:nvPr userDrawn="1"/>
          </p:nvSpPr>
          <p:spPr>
            <a:xfrm>
              <a:off x="4146013" y="6644680"/>
              <a:ext cx="8289581" cy="360970"/>
            </a:xfrm>
            <a:prstGeom prst="rect">
              <a:avLst/>
            </a:prstGeom>
            <a:solidFill>
              <a:srgbClr val="FF8C00"/>
            </a:solidFill>
          </p:spPr>
          <p:txBody>
            <a:bodyPr wrap="square" lIns="457135" tIns="137141" rIns="365707" rtlCol="0">
              <a:noAutofit/>
            </a:bodyPr>
            <a:lstStyle/>
            <a:p>
              <a:pPr defTabSz="685634" fontAlgn="auto">
                <a:lnSpc>
                  <a:spcPts val="2251"/>
                </a:lnSpc>
                <a:spcBef>
                  <a:spcPts val="0"/>
                </a:spcBef>
                <a:spcAft>
                  <a:spcPts val="0"/>
                </a:spcAft>
              </a:pPr>
              <a:r>
                <a:rPr lang="en-US" sz="2100" dirty="0">
                  <a:solidFill>
                    <a:srgbClr val="FFFFFF"/>
                  </a:solidFill>
                  <a:latin typeface="Segoe UI Light"/>
                  <a:ea typeface="+mn-ea"/>
                  <a:cs typeface="+mn-cs"/>
                </a:rPr>
                <a:t> </a:t>
              </a:r>
            </a:p>
          </p:txBody>
        </p:sp>
      </p:grpSp>
    </p:spTree>
    <p:extLst>
      <p:ext uri="{BB962C8B-B14F-4D97-AF65-F5344CB8AC3E}">
        <p14:creationId xmlns:p14="http://schemas.microsoft.com/office/powerpoint/2010/main" val="299552887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nsights Code">
    <p:spTree>
      <p:nvGrpSpPr>
        <p:cNvPr id="1" name=""/>
        <p:cNvGrpSpPr/>
        <p:nvPr/>
      </p:nvGrpSpPr>
      <p:grpSpPr>
        <a:xfrm>
          <a:off x="0" y="0"/>
          <a:ext cx="0" cy="0"/>
          <a:chOff x="0" y="0"/>
          <a:chExt cx="0" cy="0"/>
        </a:xfrm>
      </p:grpSpPr>
      <p:sp>
        <p:nvSpPr>
          <p:cNvPr id="3" name="Text Placeholder 3"/>
          <p:cNvSpPr>
            <a:spLocks noGrp="1"/>
          </p:cNvSpPr>
          <p:nvPr>
            <p:ph type="body" sz="quarter" idx="10" hasCustomPrompt="1"/>
          </p:nvPr>
        </p:nvSpPr>
        <p:spPr>
          <a:xfrm>
            <a:off x="263951" y="1312659"/>
            <a:ext cx="6751519" cy="4826969"/>
          </a:xfrm>
          <a:solidFill>
            <a:schemeClr val="bg1">
              <a:lumMod val="95000"/>
            </a:schemeClr>
          </a:solidFill>
          <a:ln w="63500">
            <a:solidFill>
              <a:schemeClr val="accent5"/>
            </a:solidFill>
            <a:miter lim="800000"/>
          </a:ln>
        </p:spPr>
        <p:txBody>
          <a:bodyPr wrap="square">
            <a:normAutofit/>
          </a:bodyPr>
          <a:lstStyle>
            <a:lvl1pPr marL="0" indent="0" defTabSz="274278">
              <a:lnSpc>
                <a:spcPct val="100000"/>
              </a:lnSpc>
              <a:spcBef>
                <a:spcPts val="0"/>
              </a:spcBef>
              <a:buClr>
                <a:schemeClr val="tx1"/>
              </a:buClr>
              <a:buFont typeface="Wingdings" pitchFamily="2" charset="2"/>
              <a:buNone/>
              <a:defRPr sz="1351" baseline="0">
                <a:solidFill>
                  <a:schemeClr val="tx1"/>
                </a:solidFill>
                <a:latin typeface="Consolas" panose="020B0609020204030204" pitchFamily="49" charset="0"/>
                <a:cs typeface="Consolas" panose="020B0609020204030204" pitchFamily="49" charset="0"/>
              </a:defRPr>
            </a:lvl1pPr>
            <a:lvl2pPr marL="274278" indent="0" defTabSz="274278">
              <a:lnSpc>
                <a:spcPct val="100000"/>
              </a:lnSpc>
              <a:spcBef>
                <a:spcPts val="0"/>
              </a:spcBef>
              <a:buNone/>
              <a:defRPr sz="1351">
                <a:latin typeface="Consolas" panose="020B0609020204030204" pitchFamily="49" charset="0"/>
                <a:cs typeface="Consolas" panose="020B0609020204030204" pitchFamily="49" charset="0"/>
              </a:defRPr>
            </a:lvl2pPr>
            <a:lvl3pPr marL="548556" indent="0" defTabSz="274278">
              <a:lnSpc>
                <a:spcPct val="100000"/>
              </a:lnSpc>
              <a:spcBef>
                <a:spcPts val="0"/>
              </a:spcBef>
              <a:buNone/>
              <a:tabLst/>
              <a:defRPr sz="1351">
                <a:latin typeface="Consolas" panose="020B0609020204030204" pitchFamily="49" charset="0"/>
                <a:cs typeface="Consolas" panose="020B0609020204030204" pitchFamily="49" charset="0"/>
              </a:defRPr>
            </a:lvl3pPr>
            <a:lvl4pPr marL="822834" indent="0" defTabSz="274278">
              <a:lnSpc>
                <a:spcPct val="100000"/>
              </a:lnSpc>
              <a:spcBef>
                <a:spcPts val="0"/>
              </a:spcBef>
              <a:buNone/>
              <a:defRPr sz="1351">
                <a:latin typeface="Consolas" panose="020B0609020204030204" pitchFamily="49" charset="0"/>
                <a:cs typeface="Consolas" panose="020B0609020204030204" pitchFamily="49" charset="0"/>
              </a:defRPr>
            </a:lvl4pPr>
            <a:lvl5pPr marL="1097110" indent="0" defTabSz="274278">
              <a:lnSpc>
                <a:spcPct val="100000"/>
              </a:lnSpc>
              <a:spcBef>
                <a:spcPts val="0"/>
              </a:spcBef>
              <a:buNone/>
              <a:tabLst/>
              <a:defRPr sz="1351">
                <a:latin typeface="Consolas" panose="020B0609020204030204" pitchFamily="49" charset="0"/>
                <a:cs typeface="Consolas" panose="020B0609020204030204" pitchFamily="49" charset="0"/>
              </a:defRPr>
            </a:lvl5pPr>
          </a:lstStyle>
          <a:p>
            <a:pPr lvl="0"/>
            <a:r>
              <a:rPr lang="en-US" dirty="0"/>
              <a:t>Click to edit code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quarter" idx="11"/>
          </p:nvPr>
        </p:nvSpPr>
        <p:spPr>
          <a:xfrm>
            <a:off x="7187457" y="1312652"/>
            <a:ext cx="4511647" cy="4826970"/>
          </a:xfrm>
        </p:spPr>
        <p:txBody>
          <a:bodyPr wrap="square">
            <a:normAutofit/>
          </a:bodyPr>
          <a:lstStyle>
            <a:lvl1pPr marL="0" indent="0">
              <a:lnSpc>
                <a:spcPct val="100000"/>
              </a:lnSpc>
              <a:spcBef>
                <a:spcPts val="900"/>
              </a:spcBef>
              <a:spcAft>
                <a:spcPts val="883"/>
              </a:spcAft>
              <a:buClr>
                <a:schemeClr val="tx1"/>
              </a:buClr>
              <a:buFont typeface="Wingdings" pitchFamily="2" charset="2"/>
              <a:buNone/>
              <a:defRPr sz="1764">
                <a:solidFill>
                  <a:schemeClr val="accent5"/>
                </a:solidFill>
              </a:defRPr>
            </a:lvl1pPr>
            <a:lvl2pPr marL="0" indent="0">
              <a:lnSpc>
                <a:spcPct val="100000"/>
              </a:lnSpc>
              <a:spcBef>
                <a:spcPts val="451"/>
              </a:spcBef>
              <a:spcAft>
                <a:spcPts val="883"/>
              </a:spcAft>
              <a:buNone/>
              <a:defRPr sz="1441" b="0">
                <a:latin typeface="+mn-lt"/>
                <a:cs typeface="Segoe UI Semibold" panose="020B0702040204020203" pitchFamily="34" charset="0"/>
              </a:defRPr>
            </a:lvl2pPr>
            <a:lvl3pPr marL="170381" indent="0">
              <a:buNone/>
              <a:tabLst/>
              <a:defRPr sz="1471"/>
            </a:lvl3pPr>
            <a:lvl4pPr marL="338426" indent="0">
              <a:buNone/>
              <a:defRPr/>
            </a:lvl4pPr>
            <a:lvl5pPr marL="504139" indent="0">
              <a:buNone/>
              <a:tabLst/>
              <a:defRPr/>
            </a:lvl5pPr>
          </a:lstStyle>
          <a:p>
            <a:pPr lvl="0"/>
            <a:r>
              <a:rPr lang="en-US" dirty="0"/>
              <a:t>Click to edit Master text styles</a:t>
            </a:r>
          </a:p>
          <a:p>
            <a:pPr lvl="1"/>
            <a:r>
              <a:rPr lang="en-US" dirty="0"/>
              <a:t>Second level</a:t>
            </a:r>
          </a:p>
        </p:txBody>
      </p:sp>
      <p:grpSp>
        <p:nvGrpSpPr>
          <p:cNvPr id="12" name="Group 11"/>
          <p:cNvGrpSpPr/>
          <p:nvPr userDrawn="1"/>
        </p:nvGrpSpPr>
        <p:grpSpPr>
          <a:xfrm>
            <a:off x="-1173" y="6514984"/>
            <a:ext cx="12192313" cy="353924"/>
            <a:chOff x="-1200" y="6644680"/>
            <a:chExt cx="12436794" cy="360970"/>
          </a:xfrm>
        </p:grpSpPr>
        <p:sp>
          <p:nvSpPr>
            <p:cNvPr id="13" name="TextBox 12"/>
            <p:cNvSpPr txBox="1"/>
            <p:nvPr/>
          </p:nvSpPr>
          <p:spPr>
            <a:xfrm>
              <a:off x="-1200" y="6644680"/>
              <a:ext cx="4147213" cy="360970"/>
            </a:xfrm>
            <a:prstGeom prst="rect">
              <a:avLst/>
            </a:prstGeom>
            <a:solidFill>
              <a:srgbClr val="FFB900"/>
            </a:solidFill>
          </p:spPr>
          <p:txBody>
            <a:bodyPr wrap="square" lIns="457135" tIns="137141" rIns="365707" rtlCol="0">
              <a:noAutofit/>
            </a:bodyPr>
            <a:lstStyle/>
            <a:p>
              <a:pPr defTabSz="685634" fontAlgn="auto">
                <a:lnSpc>
                  <a:spcPts val="2251"/>
                </a:lnSpc>
                <a:spcBef>
                  <a:spcPts val="0"/>
                </a:spcBef>
                <a:spcAft>
                  <a:spcPts val="0"/>
                </a:spcAft>
              </a:pPr>
              <a:r>
                <a:rPr lang="en-US" sz="2100" dirty="0">
                  <a:solidFill>
                    <a:srgbClr val="FFFFFF"/>
                  </a:solidFill>
                  <a:latin typeface="Segoe UI Light"/>
                  <a:ea typeface="+mn-ea"/>
                  <a:cs typeface="+mn-cs"/>
                </a:rPr>
                <a:t> </a:t>
              </a:r>
            </a:p>
          </p:txBody>
        </p:sp>
        <p:sp>
          <p:nvSpPr>
            <p:cNvPr id="14" name="TextBox 13"/>
            <p:cNvSpPr txBox="1"/>
            <p:nvPr userDrawn="1"/>
          </p:nvSpPr>
          <p:spPr>
            <a:xfrm>
              <a:off x="4146013" y="6644680"/>
              <a:ext cx="8289581" cy="360970"/>
            </a:xfrm>
            <a:prstGeom prst="rect">
              <a:avLst/>
            </a:prstGeom>
            <a:solidFill>
              <a:srgbClr val="FF8C00"/>
            </a:solidFill>
          </p:spPr>
          <p:txBody>
            <a:bodyPr wrap="square" lIns="457135" tIns="137141" rIns="365707" rtlCol="0">
              <a:noAutofit/>
            </a:bodyPr>
            <a:lstStyle/>
            <a:p>
              <a:pPr defTabSz="685634" fontAlgn="auto">
                <a:lnSpc>
                  <a:spcPts val="2251"/>
                </a:lnSpc>
                <a:spcBef>
                  <a:spcPts val="0"/>
                </a:spcBef>
                <a:spcAft>
                  <a:spcPts val="0"/>
                </a:spcAft>
              </a:pPr>
              <a:r>
                <a:rPr lang="en-US" sz="2100" dirty="0">
                  <a:solidFill>
                    <a:srgbClr val="FFFFFF"/>
                  </a:solidFill>
                  <a:latin typeface="Segoe UI Light"/>
                  <a:ea typeface="+mn-ea"/>
                  <a:cs typeface="+mn-cs"/>
                </a:rPr>
                <a:t> </a:t>
              </a:r>
            </a:p>
          </p:txBody>
        </p:sp>
      </p:grpSp>
      <p:sp>
        <p:nvSpPr>
          <p:cNvPr id="18" name="Text Placeholder 4"/>
          <p:cNvSpPr>
            <a:spLocks noGrp="1"/>
          </p:cNvSpPr>
          <p:nvPr>
            <p:ph type="body" sz="quarter" idx="14"/>
          </p:nvPr>
        </p:nvSpPr>
        <p:spPr>
          <a:xfrm>
            <a:off x="263951" y="254727"/>
            <a:ext cx="11420452" cy="1057931"/>
          </a:xfrm>
        </p:spPr>
        <p:txBody>
          <a:bodyPr lIns="146304" tIns="91440" rIns="146304" bIns="91440" anchor="ctr" anchorCtr="0"/>
          <a:lstStyle>
            <a:lvl1pPr marL="0" indent="0">
              <a:buNone/>
              <a:defRPr sz="2941">
                <a:solidFill>
                  <a:schemeClr val="tx1">
                    <a:lumMod val="90000"/>
                    <a:lumOff val="10000"/>
                  </a:schemeClr>
                </a:solidFill>
              </a:defRPr>
            </a:lvl1pPr>
            <a:lvl5pPr marL="756354" indent="0">
              <a:buNone/>
              <a:defRPr/>
            </a:lvl5pPr>
          </a:lstStyle>
          <a:p>
            <a:pPr lvl="0"/>
            <a:r>
              <a:rPr lang="en-US"/>
              <a:t>Click to edit Master text styles</a:t>
            </a:r>
          </a:p>
        </p:txBody>
      </p:sp>
    </p:spTree>
    <p:extLst>
      <p:ext uri="{BB962C8B-B14F-4D97-AF65-F5344CB8AC3E}">
        <p14:creationId xmlns:p14="http://schemas.microsoft.com/office/powerpoint/2010/main" val="771920748"/>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Insights section">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66887" y="2084173"/>
            <a:ext cx="8058228" cy="1793104"/>
          </a:xfrm>
        </p:spPr>
        <p:txBody>
          <a:bodyPr/>
          <a:lstStyle>
            <a:lvl1pPr>
              <a:defRPr sz="4413" baseline="0"/>
            </a:lvl1pPr>
          </a:lstStyle>
          <a:p>
            <a:r>
              <a:rPr lang="en-US" dirty="0"/>
              <a:t>Click to edit Master title style</a:t>
            </a:r>
          </a:p>
        </p:txBody>
      </p:sp>
    </p:spTree>
    <p:extLst>
      <p:ext uri="{BB962C8B-B14F-4D97-AF65-F5344CB8AC3E}">
        <p14:creationId xmlns:p14="http://schemas.microsoft.com/office/powerpoint/2010/main" val="11006096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BF8C5C-F16A-43DF-811B-2A5D9466CBD9}"/>
              </a:ext>
            </a:extLst>
          </p:cNvPr>
          <p:cNvSpPr>
            <a:spLocks noGrp="1"/>
          </p:cNvSpPr>
          <p:nvPr>
            <p:ph type="dt" sz="half" idx="10"/>
          </p:nvPr>
        </p:nvSpPr>
        <p:spPr/>
        <p:txBody>
          <a:bodyPr/>
          <a:lstStyle>
            <a:lvl1pPr>
              <a:defRPr/>
            </a:lvl1pPr>
          </a:lstStyle>
          <a:p>
            <a:pPr>
              <a:defRPr/>
            </a:pPr>
            <a:fld id="{D879EE07-6843-46A2-9596-0747823B72BA}" type="datetime1">
              <a:rPr lang="en-US" altLang="en-US"/>
              <a:pPr>
                <a:defRPr/>
              </a:pPr>
              <a:t>5/10/2019</a:t>
            </a:fld>
            <a:endParaRPr lang="en-US" altLang="en-US"/>
          </a:p>
        </p:txBody>
      </p:sp>
      <p:sp>
        <p:nvSpPr>
          <p:cNvPr id="5" name="Footer Placeholder 4">
            <a:extLst>
              <a:ext uri="{FF2B5EF4-FFF2-40B4-BE49-F238E27FC236}">
                <a16:creationId xmlns:a16="http://schemas.microsoft.com/office/drawing/2014/main" id="{ECD4E29E-6C97-41E6-88EB-43C26A6699DB}"/>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A486EA77-ECE7-4DE4-8FE9-313D308782B9}"/>
              </a:ext>
            </a:extLst>
          </p:cNvPr>
          <p:cNvSpPr>
            <a:spLocks noGrp="1"/>
          </p:cNvSpPr>
          <p:nvPr>
            <p:ph type="sldNum" sz="quarter" idx="12"/>
          </p:nvPr>
        </p:nvSpPr>
        <p:spPr/>
        <p:txBody>
          <a:bodyPr/>
          <a:lstStyle>
            <a:lvl1pPr>
              <a:defRPr/>
            </a:lvl1pPr>
          </a:lstStyle>
          <a:p>
            <a:fld id="{3B0E87C8-2A02-4BAE-9466-502BBBEDA26F}" type="slidenum">
              <a:rPr lang="en-US" altLang="en-US"/>
              <a:pPr/>
              <a:t>‹#›</a:t>
            </a:fld>
            <a:endParaRPr lang="en-US" altLang="en-US"/>
          </a:p>
        </p:txBody>
      </p:sp>
    </p:spTree>
    <p:extLst>
      <p:ext uri="{BB962C8B-B14F-4D97-AF65-F5344CB8AC3E}">
        <p14:creationId xmlns:p14="http://schemas.microsoft.com/office/powerpoint/2010/main" val="4312068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Custom Layout">
    <p:bg>
      <p:bgPr>
        <a:solidFill>
          <a:schemeClr val="accent1"/>
        </a:solidFill>
        <a:effectLst/>
      </p:bgPr>
    </p:bg>
    <p:spTree>
      <p:nvGrpSpPr>
        <p:cNvPr id="1" name=""/>
        <p:cNvGrpSpPr/>
        <p:nvPr/>
      </p:nvGrpSpPr>
      <p:grpSpPr>
        <a:xfrm>
          <a:off x="0" y="0"/>
          <a:ext cx="0" cy="0"/>
          <a:chOff x="0" y="0"/>
          <a:chExt cx="0" cy="0"/>
        </a:xfrm>
      </p:grpSpPr>
      <p:pic>
        <p:nvPicPr>
          <p:cNvPr id="15" name="Picture 14"/>
          <p:cNvPicPr>
            <a:picLocks noChangeAspect="1"/>
          </p:cNvPicPr>
          <p:nvPr userDrawn="1"/>
        </p:nvPicPr>
        <p:blipFill rotWithShape="1">
          <a:blip r:embed="rId2"/>
          <a:srcRect l="46638" t="28313" r="2844" b="17827"/>
          <a:stretch/>
        </p:blipFill>
        <p:spPr>
          <a:xfrm>
            <a:off x="-22985" y="-22989"/>
            <a:ext cx="12228156" cy="6873566"/>
          </a:xfrm>
          <a:prstGeom prst="rect">
            <a:avLst/>
          </a:prstGeom>
        </p:spPr>
      </p:pic>
      <p:sp>
        <p:nvSpPr>
          <p:cNvPr id="90" name="Title 1"/>
          <p:cNvSpPr txBox="1">
            <a:spLocks/>
          </p:cNvSpPr>
          <p:nvPr userDrawn="1"/>
        </p:nvSpPr>
        <p:spPr>
          <a:xfrm>
            <a:off x="303808" y="333918"/>
            <a:ext cx="5141369" cy="3406726"/>
          </a:xfrm>
          <a:prstGeom prst="rect">
            <a:avLst/>
          </a:prstGeom>
        </p:spPr>
        <p:txBody>
          <a:bodyPr vert="horz" wrap="square" lIns="107556" tIns="67223" rIns="107556" bIns="67223" rtlCol="0" anchor="t">
            <a:noAutofit/>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a:lstStyle>
          <a:p>
            <a:endParaRPr lang="en-US" sz="3971" dirty="0">
              <a:solidFill>
                <a:srgbClr val="0072C6"/>
              </a:solidFill>
            </a:endParaRPr>
          </a:p>
        </p:txBody>
      </p:sp>
      <p:grpSp>
        <p:nvGrpSpPr>
          <p:cNvPr id="3" name="Group 2"/>
          <p:cNvGrpSpPr/>
          <p:nvPr userDrawn="1"/>
        </p:nvGrpSpPr>
        <p:grpSpPr>
          <a:xfrm>
            <a:off x="629855" y="3077042"/>
            <a:ext cx="2510132" cy="1574947"/>
            <a:chOff x="517790" y="2775167"/>
            <a:chExt cx="2862475" cy="1795765"/>
          </a:xfrm>
        </p:grpSpPr>
        <p:sp>
          <p:nvSpPr>
            <p:cNvPr id="91" name="Freeform 90"/>
            <p:cNvSpPr/>
            <p:nvPr userDrawn="1"/>
          </p:nvSpPr>
          <p:spPr bwMode="auto">
            <a:xfrm>
              <a:off x="517790" y="2775167"/>
              <a:ext cx="2862475" cy="1795765"/>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rgbClr val="0065B2">
                <a:alpha val="3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685339" fontAlgn="base">
                <a:lnSpc>
                  <a:spcPct val="90000"/>
                </a:lnSpc>
                <a:spcBef>
                  <a:spcPct val="0"/>
                </a:spcBef>
                <a:spcAft>
                  <a:spcPct val="0"/>
                </a:spcAft>
              </a:pPr>
              <a:endParaRPr lang="en-IN" sz="1471" b="1" dirty="0">
                <a:solidFill>
                  <a:srgbClr val="FFFFFF"/>
                </a:solidFill>
                <a:latin typeface="Segoe UI Light"/>
                <a:ea typeface="Segoe UI" pitchFamily="34" charset="0"/>
                <a:cs typeface="Segoe UI" pitchFamily="34" charset="0"/>
              </a:endParaRPr>
            </a:p>
          </p:txBody>
        </p:sp>
        <p:sp>
          <p:nvSpPr>
            <p:cNvPr id="92" name="Freeform 91"/>
            <p:cNvSpPr>
              <a:spLocks noChangeAspect="1"/>
            </p:cNvSpPr>
            <p:nvPr userDrawn="1"/>
          </p:nvSpPr>
          <p:spPr bwMode="auto">
            <a:xfrm>
              <a:off x="940381" y="3107853"/>
              <a:ext cx="2013729" cy="1275027"/>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chemeClr val="accent1">
                <a:alpha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685339" fontAlgn="base">
                <a:lnSpc>
                  <a:spcPct val="90000"/>
                </a:lnSpc>
                <a:spcBef>
                  <a:spcPct val="0"/>
                </a:spcBef>
                <a:spcAft>
                  <a:spcPct val="0"/>
                </a:spcAft>
              </a:pPr>
              <a:endParaRPr lang="en-IN" sz="1471" b="1" dirty="0">
                <a:solidFill>
                  <a:srgbClr val="FFFFFF"/>
                </a:solidFill>
                <a:latin typeface="Segoe UI Light"/>
                <a:ea typeface="Segoe UI" pitchFamily="34" charset="0"/>
                <a:cs typeface="Segoe UI" pitchFamily="34" charset="0"/>
              </a:endParaRPr>
            </a:p>
          </p:txBody>
        </p:sp>
        <p:sp>
          <p:nvSpPr>
            <p:cNvPr id="93" name="Freeform 92"/>
            <p:cNvSpPr>
              <a:spLocks noChangeAspect="1"/>
            </p:cNvSpPr>
            <p:nvPr userDrawn="1"/>
          </p:nvSpPr>
          <p:spPr bwMode="auto">
            <a:xfrm>
              <a:off x="1312097" y="3379499"/>
              <a:ext cx="1273865" cy="806571"/>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chemeClr val="accent1">
                <a:alpha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685339" fontAlgn="base">
                <a:lnSpc>
                  <a:spcPct val="90000"/>
                </a:lnSpc>
                <a:spcBef>
                  <a:spcPct val="0"/>
                </a:spcBef>
                <a:spcAft>
                  <a:spcPct val="0"/>
                </a:spcAft>
              </a:pPr>
              <a:endParaRPr lang="en-IN" sz="1471" b="1" dirty="0">
                <a:solidFill>
                  <a:srgbClr val="FFFFFF"/>
                </a:solidFill>
                <a:latin typeface="Segoe UI Light"/>
                <a:ea typeface="Segoe UI" pitchFamily="34" charset="0"/>
                <a:cs typeface="Segoe UI" pitchFamily="34" charset="0"/>
              </a:endParaRPr>
            </a:p>
          </p:txBody>
        </p:sp>
        <p:sp>
          <p:nvSpPr>
            <p:cNvPr id="94" name="Freeform 93"/>
            <p:cNvSpPr>
              <a:spLocks noChangeAspect="1"/>
            </p:cNvSpPr>
            <p:nvPr userDrawn="1"/>
          </p:nvSpPr>
          <p:spPr bwMode="auto">
            <a:xfrm>
              <a:off x="1584147" y="3587566"/>
              <a:ext cx="729764" cy="462064"/>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685339" fontAlgn="base">
                <a:lnSpc>
                  <a:spcPct val="90000"/>
                </a:lnSpc>
                <a:spcBef>
                  <a:spcPct val="0"/>
                </a:spcBef>
                <a:spcAft>
                  <a:spcPct val="0"/>
                </a:spcAft>
              </a:pPr>
              <a:endParaRPr lang="en-IN" sz="1471" b="1" dirty="0">
                <a:solidFill>
                  <a:srgbClr val="FFFFFF"/>
                </a:solidFill>
                <a:latin typeface="Segoe UI Light"/>
                <a:ea typeface="Segoe UI" pitchFamily="34" charset="0"/>
                <a:cs typeface="Segoe UI" pitchFamily="34" charset="0"/>
              </a:endParaRPr>
            </a:p>
          </p:txBody>
        </p:sp>
      </p:grpSp>
      <p:sp>
        <p:nvSpPr>
          <p:cNvPr id="10" name="Content Placeholder 3"/>
          <p:cNvSpPr>
            <a:spLocks noGrp="1"/>
          </p:cNvSpPr>
          <p:nvPr>
            <p:ph sz="quarter" idx="10"/>
          </p:nvPr>
        </p:nvSpPr>
        <p:spPr>
          <a:xfrm>
            <a:off x="303807" y="285017"/>
            <a:ext cx="5258796" cy="2430576"/>
          </a:xfrm>
        </p:spPr>
        <p:txBody>
          <a:bodyPr lIns="146304" tIns="91440" rIns="146304" bIns="91440"/>
          <a:lstStyle>
            <a:lvl1pPr marL="0" indent="0" algn="l">
              <a:buNone/>
              <a:defRPr sz="3971">
                <a:latin typeface="Segoe UI Light" panose="020B0502040204020203" pitchFamily="34" charset="0"/>
                <a:cs typeface="Segoe UI Light" panose="020B0502040204020203" pitchFamily="34" charset="0"/>
              </a:defRPr>
            </a:lvl1pPr>
          </a:lstStyle>
          <a:p>
            <a:pPr lvl="0"/>
            <a:r>
              <a:rPr lang="en-US" dirty="0"/>
              <a:t>Click to edit Master text styles</a:t>
            </a:r>
          </a:p>
        </p:txBody>
      </p:sp>
    </p:spTree>
    <p:extLst>
      <p:ext uri="{BB962C8B-B14F-4D97-AF65-F5344CB8AC3E}">
        <p14:creationId xmlns:p14="http://schemas.microsoft.com/office/powerpoint/2010/main" val="2146979221"/>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loud Screen">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63948" y="254721"/>
            <a:ext cx="11424437" cy="1054884"/>
          </a:xfrm>
        </p:spPr>
        <p:txBody>
          <a:bodyPr lIns="146304" tIns="91440" rIns="146304" bIns="91440"/>
          <a:lstStyle>
            <a:lvl1pPr>
              <a:lnSpc>
                <a:spcPts val="4541"/>
              </a:lnSpc>
              <a:defRPr sz="2941" baseline="0">
                <a:solidFill>
                  <a:schemeClr val="tx1"/>
                </a:solidFill>
              </a:defRPr>
            </a:lvl1pPr>
          </a:lstStyle>
          <a:p>
            <a:r>
              <a:rPr lang="en-US" dirty="0"/>
              <a:t>Lorem ipsum dolor sit.</a:t>
            </a:r>
          </a:p>
        </p:txBody>
      </p:sp>
      <p:sp>
        <p:nvSpPr>
          <p:cNvPr id="6" name="Text Placeholder 3"/>
          <p:cNvSpPr>
            <a:spLocks noGrp="1"/>
          </p:cNvSpPr>
          <p:nvPr>
            <p:ph type="body" sz="quarter" idx="11"/>
          </p:nvPr>
        </p:nvSpPr>
        <p:spPr>
          <a:xfrm>
            <a:off x="7415281" y="1324191"/>
            <a:ext cx="4273107" cy="4853157"/>
          </a:xfrm>
        </p:spPr>
        <p:txBody>
          <a:bodyPr wrap="square">
            <a:normAutofit/>
          </a:bodyPr>
          <a:lstStyle>
            <a:lvl1pPr marL="0" indent="0">
              <a:lnSpc>
                <a:spcPct val="100000"/>
              </a:lnSpc>
              <a:spcBef>
                <a:spcPts val="883"/>
              </a:spcBef>
              <a:spcAft>
                <a:spcPts val="883"/>
              </a:spcAft>
              <a:buClr>
                <a:schemeClr val="tx1"/>
              </a:buClr>
              <a:buFont typeface="Wingdings" pitchFamily="2" charset="2"/>
              <a:buNone/>
              <a:defRPr sz="1764">
                <a:solidFill>
                  <a:schemeClr val="accent1"/>
                </a:solidFill>
              </a:defRPr>
            </a:lvl1pPr>
            <a:lvl2pPr marL="0" indent="0">
              <a:lnSpc>
                <a:spcPct val="100000"/>
              </a:lnSpc>
              <a:spcAft>
                <a:spcPts val="883"/>
              </a:spcAft>
              <a:buNone/>
              <a:defRPr sz="1443">
                <a:solidFill>
                  <a:schemeClr val="tx1"/>
                </a:solidFill>
              </a:defRPr>
            </a:lvl2pPr>
            <a:lvl3pPr marL="167057" indent="0">
              <a:lnSpc>
                <a:spcPct val="100000"/>
              </a:lnSpc>
              <a:spcAft>
                <a:spcPts val="883"/>
              </a:spcAft>
              <a:buNone/>
              <a:tabLst/>
              <a:defRPr sz="1443">
                <a:solidFill>
                  <a:schemeClr val="tx1"/>
                </a:solidFill>
              </a:defRPr>
            </a:lvl3pPr>
            <a:lvl4pPr marL="331824" indent="0">
              <a:buNone/>
              <a:defRPr/>
            </a:lvl4pPr>
            <a:lvl5pPr marL="494302" indent="0">
              <a:buNone/>
              <a:tabLst/>
              <a:defRPr/>
            </a:lvl5pPr>
          </a:lstStyle>
          <a:p>
            <a:pPr lvl="0"/>
            <a:r>
              <a:rPr lang="en-US" dirty="0"/>
              <a:t>Click to edit Master text styles</a:t>
            </a:r>
          </a:p>
          <a:p>
            <a:pPr lvl="1"/>
            <a:r>
              <a:rPr lang="en-US" dirty="0"/>
              <a:t>Second level</a:t>
            </a:r>
          </a:p>
          <a:p>
            <a:pPr lvl="2"/>
            <a:r>
              <a:rPr lang="en-US" dirty="0"/>
              <a:t>Third level</a:t>
            </a:r>
          </a:p>
        </p:txBody>
      </p:sp>
      <p:sp>
        <p:nvSpPr>
          <p:cNvPr id="7" name="Picture Placeholder 6"/>
          <p:cNvSpPr>
            <a:spLocks noGrp="1"/>
          </p:cNvSpPr>
          <p:nvPr>
            <p:ph type="pic" sz="quarter" idx="12" hasCustomPrompt="1"/>
          </p:nvPr>
        </p:nvSpPr>
        <p:spPr>
          <a:xfrm>
            <a:off x="264574" y="1324595"/>
            <a:ext cx="7151167" cy="4852747"/>
          </a:xfrm>
          <a:ln w="152400">
            <a:noFill/>
          </a:ln>
        </p:spPr>
        <p:txBody>
          <a:bodyPr/>
          <a:lstStyle>
            <a:lvl1pPr marL="0" indent="0">
              <a:buNone/>
              <a:defRPr>
                <a:solidFill>
                  <a:schemeClr val="tx1"/>
                </a:solidFill>
              </a:defRPr>
            </a:lvl1pPr>
          </a:lstStyle>
          <a:p>
            <a:r>
              <a:rPr lang="en-US" dirty="0"/>
              <a:t>Screen shot or image here</a:t>
            </a:r>
          </a:p>
        </p:txBody>
      </p:sp>
      <p:grpSp>
        <p:nvGrpSpPr>
          <p:cNvPr id="11" name="Group 2"/>
          <p:cNvGrpSpPr/>
          <p:nvPr userDrawn="1"/>
        </p:nvGrpSpPr>
        <p:grpSpPr>
          <a:xfrm>
            <a:off x="-1173" y="6512639"/>
            <a:ext cx="12192313" cy="353950"/>
            <a:chOff x="2577137" y="4571778"/>
            <a:chExt cx="9101124" cy="1390560"/>
          </a:xfrm>
        </p:grpSpPr>
        <p:sp>
          <p:nvSpPr>
            <p:cNvPr id="12" name="TextBox 11"/>
            <p:cNvSpPr txBox="1"/>
            <p:nvPr/>
          </p:nvSpPr>
          <p:spPr>
            <a:xfrm>
              <a:off x="2577137" y="4571778"/>
              <a:ext cx="3034890" cy="1390458"/>
            </a:xfrm>
            <a:prstGeom prst="rect">
              <a:avLst/>
            </a:prstGeom>
            <a:solidFill>
              <a:schemeClr val="accent1"/>
            </a:solidFill>
          </p:spPr>
          <p:txBody>
            <a:bodyPr wrap="square" lIns="457135" tIns="137141" rIns="365707" rtlCol="0">
              <a:noAutofit/>
            </a:bodyPr>
            <a:lstStyle/>
            <a:p>
              <a:pPr defTabSz="685634">
                <a:lnSpc>
                  <a:spcPts val="2251"/>
                </a:lnSpc>
              </a:pPr>
              <a:r>
                <a:rPr lang="en-US" sz="2100" dirty="0">
                  <a:solidFill>
                    <a:srgbClr val="FFFFFF"/>
                  </a:solidFill>
                  <a:latin typeface="Segoe UI Light"/>
                </a:rPr>
                <a:t> </a:t>
              </a:r>
            </a:p>
          </p:txBody>
        </p:sp>
        <p:sp>
          <p:nvSpPr>
            <p:cNvPr id="13" name="TextBox 12"/>
            <p:cNvSpPr txBox="1"/>
            <p:nvPr/>
          </p:nvSpPr>
          <p:spPr>
            <a:xfrm>
              <a:off x="5612027" y="4572324"/>
              <a:ext cx="6066234" cy="1390014"/>
            </a:xfrm>
            <a:prstGeom prst="rect">
              <a:avLst/>
            </a:prstGeom>
            <a:solidFill>
              <a:schemeClr val="accent1">
                <a:lumMod val="50000"/>
              </a:schemeClr>
            </a:solidFill>
          </p:spPr>
          <p:txBody>
            <a:bodyPr wrap="square" lIns="457135" tIns="137141" rIns="639989" rtlCol="0">
              <a:noAutofit/>
            </a:bodyPr>
            <a:lstStyle/>
            <a:p>
              <a:pPr defTabSz="685296">
                <a:lnSpc>
                  <a:spcPts val="2207"/>
                </a:lnSpc>
                <a:defRPr/>
              </a:pPr>
              <a:endParaRPr lang="en-US" sz="2100" kern="0" dirty="0">
                <a:solidFill>
                  <a:srgbClr val="FFFFFF"/>
                </a:solidFill>
                <a:latin typeface="Segoe UI Light"/>
              </a:endParaRPr>
            </a:p>
          </p:txBody>
        </p:sp>
      </p:grpSp>
    </p:spTree>
    <p:extLst>
      <p:ext uri="{BB962C8B-B14F-4D97-AF65-F5344CB8AC3E}">
        <p14:creationId xmlns:p14="http://schemas.microsoft.com/office/powerpoint/2010/main" val="54140722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ud Code">
    <p:spTree>
      <p:nvGrpSpPr>
        <p:cNvPr id="1" name=""/>
        <p:cNvGrpSpPr/>
        <p:nvPr/>
      </p:nvGrpSpPr>
      <p:grpSpPr>
        <a:xfrm>
          <a:off x="0" y="0"/>
          <a:ext cx="0" cy="0"/>
          <a:chOff x="0" y="0"/>
          <a:chExt cx="0" cy="0"/>
        </a:xfrm>
      </p:grpSpPr>
      <p:sp>
        <p:nvSpPr>
          <p:cNvPr id="3" name="Text Placeholder 3"/>
          <p:cNvSpPr>
            <a:spLocks noGrp="1"/>
          </p:cNvSpPr>
          <p:nvPr>
            <p:ph type="body" sz="quarter" idx="10" hasCustomPrompt="1"/>
          </p:nvPr>
        </p:nvSpPr>
        <p:spPr>
          <a:xfrm>
            <a:off x="435938" y="1350551"/>
            <a:ext cx="6751519" cy="4826969"/>
          </a:xfrm>
          <a:solidFill>
            <a:schemeClr val="bg1">
              <a:lumMod val="95000"/>
            </a:schemeClr>
          </a:solidFill>
          <a:ln w="73025">
            <a:solidFill>
              <a:srgbClr val="0072C6"/>
            </a:solidFill>
            <a:miter lim="800000"/>
          </a:ln>
        </p:spPr>
        <p:txBody>
          <a:bodyPr wrap="square">
            <a:normAutofit/>
          </a:bodyPr>
          <a:lstStyle>
            <a:lvl1pPr marL="0" indent="0" defTabSz="274278">
              <a:lnSpc>
                <a:spcPct val="100000"/>
              </a:lnSpc>
              <a:spcBef>
                <a:spcPts val="0"/>
              </a:spcBef>
              <a:buClr>
                <a:schemeClr val="tx1"/>
              </a:buClr>
              <a:buFont typeface="Wingdings" pitchFamily="2" charset="2"/>
              <a:buNone/>
              <a:defRPr sz="1351" baseline="0">
                <a:solidFill>
                  <a:schemeClr val="tx1"/>
                </a:solidFill>
                <a:latin typeface="Consolas" panose="020B0609020204030204" pitchFamily="49" charset="0"/>
                <a:cs typeface="Consolas" panose="020B0609020204030204" pitchFamily="49" charset="0"/>
              </a:defRPr>
            </a:lvl1pPr>
            <a:lvl2pPr marL="274278" indent="0" defTabSz="274278">
              <a:lnSpc>
                <a:spcPct val="100000"/>
              </a:lnSpc>
              <a:spcBef>
                <a:spcPts val="0"/>
              </a:spcBef>
              <a:buNone/>
              <a:defRPr sz="1351">
                <a:latin typeface="Consolas" panose="020B0609020204030204" pitchFamily="49" charset="0"/>
                <a:cs typeface="Consolas" panose="020B0609020204030204" pitchFamily="49" charset="0"/>
              </a:defRPr>
            </a:lvl2pPr>
            <a:lvl3pPr marL="548556" indent="0" defTabSz="274278">
              <a:lnSpc>
                <a:spcPct val="100000"/>
              </a:lnSpc>
              <a:spcBef>
                <a:spcPts val="0"/>
              </a:spcBef>
              <a:buNone/>
              <a:tabLst/>
              <a:defRPr sz="1351">
                <a:latin typeface="Consolas" panose="020B0609020204030204" pitchFamily="49" charset="0"/>
                <a:cs typeface="Consolas" panose="020B0609020204030204" pitchFamily="49" charset="0"/>
              </a:defRPr>
            </a:lvl3pPr>
            <a:lvl4pPr marL="822834" indent="0" defTabSz="274278">
              <a:lnSpc>
                <a:spcPct val="100000"/>
              </a:lnSpc>
              <a:spcBef>
                <a:spcPts val="0"/>
              </a:spcBef>
              <a:buNone/>
              <a:defRPr sz="1351">
                <a:latin typeface="Consolas" panose="020B0609020204030204" pitchFamily="49" charset="0"/>
                <a:cs typeface="Consolas" panose="020B0609020204030204" pitchFamily="49" charset="0"/>
              </a:defRPr>
            </a:lvl4pPr>
            <a:lvl5pPr marL="1097110" indent="0" defTabSz="274278">
              <a:lnSpc>
                <a:spcPct val="100000"/>
              </a:lnSpc>
              <a:spcBef>
                <a:spcPts val="0"/>
              </a:spcBef>
              <a:buNone/>
              <a:tabLst/>
              <a:defRPr sz="1351">
                <a:latin typeface="Consolas" panose="020B0609020204030204" pitchFamily="49" charset="0"/>
                <a:cs typeface="Consolas" panose="020B0609020204030204" pitchFamily="49" charset="0"/>
              </a:defRPr>
            </a:lvl5pPr>
          </a:lstStyle>
          <a:p>
            <a:pPr lvl="0"/>
            <a:r>
              <a:rPr lang="en-US" dirty="0"/>
              <a:t>Click to edit code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quarter" idx="11"/>
          </p:nvPr>
        </p:nvSpPr>
        <p:spPr>
          <a:xfrm>
            <a:off x="7563973" y="1350547"/>
            <a:ext cx="3982987" cy="4826970"/>
          </a:xfrm>
        </p:spPr>
        <p:txBody>
          <a:bodyPr wrap="square">
            <a:normAutofit/>
          </a:bodyPr>
          <a:lstStyle>
            <a:lvl1pPr marL="0" indent="0">
              <a:lnSpc>
                <a:spcPct val="100000"/>
              </a:lnSpc>
              <a:spcBef>
                <a:spcPts val="900"/>
              </a:spcBef>
              <a:spcAft>
                <a:spcPts val="883"/>
              </a:spcAft>
              <a:buClr>
                <a:schemeClr val="tx1"/>
              </a:buClr>
              <a:buFont typeface="Wingdings" pitchFamily="2" charset="2"/>
              <a:buNone/>
              <a:defRPr sz="1764">
                <a:solidFill>
                  <a:srgbClr val="0072C6"/>
                </a:solidFill>
              </a:defRPr>
            </a:lvl1pPr>
            <a:lvl2pPr marL="0" indent="0">
              <a:lnSpc>
                <a:spcPct val="100000"/>
              </a:lnSpc>
              <a:spcBef>
                <a:spcPts val="0"/>
              </a:spcBef>
              <a:spcAft>
                <a:spcPts val="883"/>
              </a:spcAft>
              <a:buNone/>
              <a:defRPr sz="1441">
                <a:latin typeface="+mj-lt"/>
              </a:defRPr>
            </a:lvl2pPr>
            <a:lvl3pPr marL="170381" indent="0">
              <a:buNone/>
              <a:tabLst/>
              <a:defRPr sz="1471"/>
            </a:lvl3pPr>
            <a:lvl4pPr marL="338426" indent="0">
              <a:buNone/>
              <a:defRPr/>
            </a:lvl4pPr>
            <a:lvl5pPr marL="504139" indent="0">
              <a:buNone/>
              <a:tabLst/>
              <a:defRPr/>
            </a:lvl5pPr>
          </a:lstStyle>
          <a:p>
            <a:pPr lvl="0"/>
            <a:r>
              <a:rPr lang="en-US" dirty="0"/>
              <a:t>Click to edit Master text styles</a:t>
            </a:r>
          </a:p>
          <a:p>
            <a:pPr lvl="1"/>
            <a:r>
              <a:rPr lang="en-US" dirty="0"/>
              <a:t>Second level</a:t>
            </a:r>
          </a:p>
        </p:txBody>
      </p:sp>
      <p:grpSp>
        <p:nvGrpSpPr>
          <p:cNvPr id="12" name="Group 11"/>
          <p:cNvGrpSpPr/>
          <p:nvPr userDrawn="1"/>
        </p:nvGrpSpPr>
        <p:grpSpPr>
          <a:xfrm>
            <a:off x="-1173" y="6514984"/>
            <a:ext cx="12192313" cy="353924"/>
            <a:chOff x="-1200" y="6644680"/>
            <a:chExt cx="12436794" cy="360970"/>
          </a:xfrm>
        </p:grpSpPr>
        <p:sp>
          <p:nvSpPr>
            <p:cNvPr id="13" name="TextBox 12"/>
            <p:cNvSpPr txBox="1"/>
            <p:nvPr/>
          </p:nvSpPr>
          <p:spPr>
            <a:xfrm>
              <a:off x="-1200" y="6644680"/>
              <a:ext cx="4147213" cy="360970"/>
            </a:xfrm>
            <a:prstGeom prst="rect">
              <a:avLst/>
            </a:prstGeom>
            <a:solidFill>
              <a:srgbClr val="0072C6"/>
            </a:solidFill>
          </p:spPr>
          <p:txBody>
            <a:bodyPr wrap="square" lIns="457135" tIns="137141" rIns="365707" rtlCol="0">
              <a:noAutofit/>
            </a:bodyPr>
            <a:lstStyle/>
            <a:p>
              <a:pPr defTabSz="685634" fontAlgn="auto">
                <a:lnSpc>
                  <a:spcPts val="2251"/>
                </a:lnSpc>
                <a:spcBef>
                  <a:spcPts val="0"/>
                </a:spcBef>
                <a:spcAft>
                  <a:spcPts val="0"/>
                </a:spcAft>
              </a:pPr>
              <a:r>
                <a:rPr lang="en-US" sz="2100" dirty="0">
                  <a:solidFill>
                    <a:srgbClr val="FFFFFF"/>
                  </a:solidFill>
                  <a:latin typeface="Segoe UI Light"/>
                  <a:ea typeface="+mn-ea"/>
                  <a:cs typeface="+mn-cs"/>
                </a:rPr>
                <a:t> </a:t>
              </a:r>
            </a:p>
          </p:txBody>
        </p:sp>
        <p:sp>
          <p:nvSpPr>
            <p:cNvPr id="14" name="TextBox 13"/>
            <p:cNvSpPr txBox="1"/>
            <p:nvPr userDrawn="1"/>
          </p:nvSpPr>
          <p:spPr>
            <a:xfrm>
              <a:off x="4146013" y="6644680"/>
              <a:ext cx="8289581" cy="360970"/>
            </a:xfrm>
            <a:prstGeom prst="rect">
              <a:avLst/>
            </a:prstGeom>
            <a:solidFill>
              <a:srgbClr val="003963"/>
            </a:solidFill>
          </p:spPr>
          <p:txBody>
            <a:bodyPr wrap="square" lIns="457135" tIns="137141" rIns="365707" rtlCol="0">
              <a:noAutofit/>
            </a:bodyPr>
            <a:lstStyle/>
            <a:p>
              <a:pPr defTabSz="685634" fontAlgn="auto">
                <a:lnSpc>
                  <a:spcPts val="2251"/>
                </a:lnSpc>
                <a:spcBef>
                  <a:spcPts val="0"/>
                </a:spcBef>
                <a:spcAft>
                  <a:spcPts val="0"/>
                </a:spcAft>
              </a:pPr>
              <a:r>
                <a:rPr lang="en-US" sz="2100" dirty="0">
                  <a:solidFill>
                    <a:srgbClr val="FFFFFF"/>
                  </a:solidFill>
                  <a:latin typeface="Segoe UI Light"/>
                  <a:ea typeface="+mn-ea"/>
                  <a:cs typeface="+mn-cs"/>
                </a:rPr>
                <a:t> </a:t>
              </a:r>
            </a:p>
          </p:txBody>
        </p:sp>
      </p:grpSp>
      <p:sp>
        <p:nvSpPr>
          <p:cNvPr id="16" name="Text Placeholder 4"/>
          <p:cNvSpPr>
            <a:spLocks noGrp="1"/>
          </p:cNvSpPr>
          <p:nvPr>
            <p:ph type="body" sz="quarter" idx="14"/>
          </p:nvPr>
        </p:nvSpPr>
        <p:spPr>
          <a:xfrm>
            <a:off x="263951" y="254727"/>
            <a:ext cx="11420452" cy="1057931"/>
          </a:xfrm>
        </p:spPr>
        <p:txBody>
          <a:bodyPr lIns="146304" tIns="91440" rIns="146304" bIns="91440" anchor="ctr" anchorCtr="0"/>
          <a:lstStyle>
            <a:lvl1pPr marL="0" indent="0">
              <a:buNone/>
              <a:defRPr sz="2941">
                <a:solidFill>
                  <a:schemeClr val="tx1">
                    <a:lumMod val="90000"/>
                    <a:lumOff val="10000"/>
                  </a:schemeClr>
                </a:solidFill>
              </a:defRPr>
            </a:lvl1pPr>
            <a:lvl5pPr marL="756354" indent="0">
              <a:buNone/>
              <a:defRPr/>
            </a:lvl5pPr>
          </a:lstStyle>
          <a:p>
            <a:pPr lvl="0"/>
            <a:r>
              <a:rPr lang="en-US"/>
              <a:t>Click to edit Master text styles</a:t>
            </a:r>
          </a:p>
        </p:txBody>
      </p:sp>
    </p:spTree>
    <p:extLst>
      <p:ext uri="{BB962C8B-B14F-4D97-AF65-F5344CB8AC3E}">
        <p14:creationId xmlns:p14="http://schemas.microsoft.com/office/powerpoint/2010/main" val="92465730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Cloud sec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66887" y="2084173"/>
            <a:ext cx="8058228" cy="1793104"/>
          </a:xfrm>
        </p:spPr>
        <p:txBody>
          <a:bodyPr/>
          <a:lstStyle>
            <a:lvl1pPr>
              <a:defRPr sz="4413" baseline="0"/>
            </a:lvl1pPr>
          </a:lstStyle>
          <a:p>
            <a:r>
              <a:rPr lang="en-US"/>
              <a:t>Click to edit Master title style</a:t>
            </a:r>
            <a:endParaRPr lang="en-US" dirty="0"/>
          </a:p>
        </p:txBody>
      </p:sp>
    </p:spTree>
    <p:extLst>
      <p:ext uri="{BB962C8B-B14F-4D97-AF65-F5344CB8AC3E}">
        <p14:creationId xmlns:p14="http://schemas.microsoft.com/office/powerpoint/2010/main" val="219135732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endParaRPr lang="en-IN"/>
          </a:p>
        </p:txBody>
      </p:sp>
      <p:grpSp>
        <p:nvGrpSpPr>
          <p:cNvPr id="4" name="Group 3"/>
          <p:cNvGrpSpPr/>
          <p:nvPr userDrawn="1"/>
        </p:nvGrpSpPr>
        <p:grpSpPr>
          <a:xfrm>
            <a:off x="-1173" y="6514984"/>
            <a:ext cx="12192313" cy="353924"/>
            <a:chOff x="-1200" y="6644680"/>
            <a:chExt cx="12436794" cy="360970"/>
          </a:xfrm>
        </p:grpSpPr>
        <p:sp>
          <p:nvSpPr>
            <p:cNvPr id="5" name="TextBox 4"/>
            <p:cNvSpPr txBox="1"/>
            <p:nvPr/>
          </p:nvSpPr>
          <p:spPr>
            <a:xfrm>
              <a:off x="-1200" y="6644680"/>
              <a:ext cx="4147213" cy="360970"/>
            </a:xfrm>
            <a:prstGeom prst="rect">
              <a:avLst/>
            </a:prstGeom>
            <a:solidFill>
              <a:schemeClr val="accent4"/>
            </a:solidFill>
          </p:spPr>
          <p:txBody>
            <a:bodyPr wrap="square" lIns="457135" tIns="137141" rIns="365707" rtlCol="0">
              <a:noAutofit/>
            </a:bodyPr>
            <a:lstStyle/>
            <a:p>
              <a:pPr defTabSz="685634" fontAlgn="auto">
                <a:lnSpc>
                  <a:spcPts val="2251"/>
                </a:lnSpc>
                <a:spcBef>
                  <a:spcPts val="0"/>
                </a:spcBef>
                <a:spcAft>
                  <a:spcPts val="0"/>
                </a:spcAft>
              </a:pPr>
              <a:r>
                <a:rPr lang="en-US" sz="2100" dirty="0">
                  <a:solidFill>
                    <a:srgbClr val="FFFFFF"/>
                  </a:solidFill>
                  <a:latin typeface="Segoe UI Light"/>
                  <a:ea typeface="+mn-ea"/>
                  <a:cs typeface="+mn-cs"/>
                </a:rPr>
                <a:t> </a:t>
              </a:r>
            </a:p>
          </p:txBody>
        </p:sp>
        <p:sp>
          <p:nvSpPr>
            <p:cNvPr id="6" name="TextBox 5"/>
            <p:cNvSpPr txBox="1"/>
            <p:nvPr userDrawn="1"/>
          </p:nvSpPr>
          <p:spPr>
            <a:xfrm>
              <a:off x="4146013" y="6644680"/>
              <a:ext cx="8289581" cy="360970"/>
            </a:xfrm>
            <a:prstGeom prst="rect">
              <a:avLst/>
            </a:prstGeom>
            <a:solidFill>
              <a:srgbClr val="900000"/>
            </a:solidFill>
          </p:spPr>
          <p:txBody>
            <a:bodyPr wrap="square" lIns="457135" tIns="137141" rIns="365707" rtlCol="0">
              <a:noAutofit/>
            </a:bodyPr>
            <a:lstStyle/>
            <a:p>
              <a:pPr defTabSz="685634" fontAlgn="auto">
                <a:lnSpc>
                  <a:spcPts val="2251"/>
                </a:lnSpc>
                <a:spcBef>
                  <a:spcPts val="0"/>
                </a:spcBef>
                <a:spcAft>
                  <a:spcPts val="0"/>
                </a:spcAft>
              </a:pPr>
              <a:r>
                <a:rPr lang="en-US" sz="2100" dirty="0">
                  <a:solidFill>
                    <a:srgbClr val="FFFFFF"/>
                  </a:solidFill>
                  <a:latin typeface="Segoe UI Light"/>
                  <a:ea typeface="+mn-ea"/>
                  <a:cs typeface="+mn-cs"/>
                </a:rPr>
                <a:t> </a:t>
              </a:r>
            </a:p>
          </p:txBody>
        </p:sp>
      </p:grpSp>
    </p:spTree>
    <p:extLst>
      <p:ext uri="{BB962C8B-B14F-4D97-AF65-F5344CB8AC3E}">
        <p14:creationId xmlns:p14="http://schemas.microsoft.com/office/powerpoint/2010/main" val="3022720737"/>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endParaRPr lang="en-IN"/>
          </a:p>
        </p:txBody>
      </p:sp>
      <p:grpSp>
        <p:nvGrpSpPr>
          <p:cNvPr id="4" name="Group 3"/>
          <p:cNvGrpSpPr/>
          <p:nvPr userDrawn="1"/>
        </p:nvGrpSpPr>
        <p:grpSpPr>
          <a:xfrm>
            <a:off x="-1173" y="6514984"/>
            <a:ext cx="12192313" cy="353924"/>
            <a:chOff x="-1200" y="6644680"/>
            <a:chExt cx="12436794" cy="360970"/>
          </a:xfrm>
        </p:grpSpPr>
        <p:sp>
          <p:nvSpPr>
            <p:cNvPr id="5" name="TextBox 4"/>
            <p:cNvSpPr txBox="1"/>
            <p:nvPr/>
          </p:nvSpPr>
          <p:spPr>
            <a:xfrm>
              <a:off x="-1200" y="6644680"/>
              <a:ext cx="4147213" cy="360970"/>
            </a:xfrm>
            <a:prstGeom prst="rect">
              <a:avLst/>
            </a:prstGeom>
            <a:solidFill>
              <a:srgbClr val="FFB900"/>
            </a:solidFill>
          </p:spPr>
          <p:txBody>
            <a:bodyPr wrap="square" lIns="457135" tIns="137141" rIns="365707" rtlCol="0">
              <a:noAutofit/>
            </a:bodyPr>
            <a:lstStyle/>
            <a:p>
              <a:pPr defTabSz="685634" fontAlgn="auto">
                <a:lnSpc>
                  <a:spcPts val="2251"/>
                </a:lnSpc>
                <a:spcBef>
                  <a:spcPts val="0"/>
                </a:spcBef>
                <a:spcAft>
                  <a:spcPts val="0"/>
                </a:spcAft>
              </a:pPr>
              <a:r>
                <a:rPr lang="en-US" sz="2100" dirty="0">
                  <a:solidFill>
                    <a:srgbClr val="FFFFFF"/>
                  </a:solidFill>
                  <a:latin typeface="Segoe UI Light"/>
                  <a:ea typeface="+mn-ea"/>
                  <a:cs typeface="+mn-cs"/>
                </a:rPr>
                <a:t> </a:t>
              </a:r>
            </a:p>
          </p:txBody>
        </p:sp>
        <p:sp>
          <p:nvSpPr>
            <p:cNvPr id="6" name="TextBox 5"/>
            <p:cNvSpPr txBox="1"/>
            <p:nvPr userDrawn="1"/>
          </p:nvSpPr>
          <p:spPr>
            <a:xfrm>
              <a:off x="4146013" y="6644680"/>
              <a:ext cx="8289581" cy="360970"/>
            </a:xfrm>
            <a:prstGeom prst="rect">
              <a:avLst/>
            </a:prstGeom>
            <a:solidFill>
              <a:srgbClr val="FF8C00"/>
            </a:solidFill>
          </p:spPr>
          <p:txBody>
            <a:bodyPr wrap="square" lIns="457135" tIns="137141" rIns="365707" rtlCol="0">
              <a:noAutofit/>
            </a:bodyPr>
            <a:lstStyle/>
            <a:p>
              <a:pPr defTabSz="685634" fontAlgn="auto">
                <a:lnSpc>
                  <a:spcPts val="2251"/>
                </a:lnSpc>
                <a:spcBef>
                  <a:spcPts val="0"/>
                </a:spcBef>
                <a:spcAft>
                  <a:spcPts val="0"/>
                </a:spcAft>
              </a:pPr>
              <a:r>
                <a:rPr lang="en-US" sz="2100" dirty="0">
                  <a:solidFill>
                    <a:srgbClr val="FFFFFF"/>
                  </a:solidFill>
                  <a:latin typeface="Segoe UI Light"/>
                  <a:ea typeface="+mn-ea"/>
                  <a:cs typeface="+mn-cs"/>
                </a:rPr>
                <a:t> </a:t>
              </a:r>
            </a:p>
          </p:txBody>
        </p:sp>
      </p:grpSp>
    </p:spTree>
    <p:extLst>
      <p:ext uri="{BB962C8B-B14F-4D97-AF65-F5344CB8AC3E}">
        <p14:creationId xmlns:p14="http://schemas.microsoft.com/office/powerpoint/2010/main" val="1497048713"/>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endParaRPr lang="en-IN"/>
          </a:p>
        </p:txBody>
      </p:sp>
      <p:grpSp>
        <p:nvGrpSpPr>
          <p:cNvPr id="4" name="Group 3"/>
          <p:cNvGrpSpPr/>
          <p:nvPr userDrawn="1"/>
        </p:nvGrpSpPr>
        <p:grpSpPr>
          <a:xfrm>
            <a:off x="-1173" y="6514984"/>
            <a:ext cx="12192313" cy="353924"/>
            <a:chOff x="-1200" y="6644680"/>
            <a:chExt cx="12436794" cy="360970"/>
          </a:xfrm>
        </p:grpSpPr>
        <p:sp>
          <p:nvSpPr>
            <p:cNvPr id="5" name="TextBox 4"/>
            <p:cNvSpPr txBox="1"/>
            <p:nvPr/>
          </p:nvSpPr>
          <p:spPr>
            <a:xfrm>
              <a:off x="-1200" y="6644680"/>
              <a:ext cx="4147213" cy="360970"/>
            </a:xfrm>
            <a:prstGeom prst="rect">
              <a:avLst/>
            </a:prstGeom>
            <a:solidFill>
              <a:srgbClr val="0072C6"/>
            </a:solidFill>
          </p:spPr>
          <p:txBody>
            <a:bodyPr wrap="square" lIns="457135" tIns="137141" rIns="365707" rtlCol="0">
              <a:noAutofit/>
            </a:bodyPr>
            <a:lstStyle/>
            <a:p>
              <a:pPr defTabSz="685634" fontAlgn="auto">
                <a:lnSpc>
                  <a:spcPts val="2251"/>
                </a:lnSpc>
                <a:spcBef>
                  <a:spcPts val="0"/>
                </a:spcBef>
                <a:spcAft>
                  <a:spcPts val="0"/>
                </a:spcAft>
              </a:pPr>
              <a:r>
                <a:rPr lang="en-US" sz="2100" dirty="0">
                  <a:solidFill>
                    <a:srgbClr val="FFFFFF"/>
                  </a:solidFill>
                  <a:latin typeface="Segoe UI Light"/>
                  <a:ea typeface="+mn-ea"/>
                  <a:cs typeface="+mn-cs"/>
                </a:rPr>
                <a:t> </a:t>
              </a:r>
            </a:p>
          </p:txBody>
        </p:sp>
        <p:sp>
          <p:nvSpPr>
            <p:cNvPr id="6" name="TextBox 5"/>
            <p:cNvSpPr txBox="1"/>
            <p:nvPr userDrawn="1"/>
          </p:nvSpPr>
          <p:spPr>
            <a:xfrm>
              <a:off x="4146013" y="6644680"/>
              <a:ext cx="8289581" cy="360970"/>
            </a:xfrm>
            <a:prstGeom prst="rect">
              <a:avLst/>
            </a:prstGeom>
            <a:solidFill>
              <a:srgbClr val="003963"/>
            </a:solidFill>
          </p:spPr>
          <p:txBody>
            <a:bodyPr wrap="square" lIns="457135" tIns="137141" rIns="365707" rtlCol="0">
              <a:noAutofit/>
            </a:bodyPr>
            <a:lstStyle/>
            <a:p>
              <a:pPr defTabSz="685634" fontAlgn="auto">
                <a:lnSpc>
                  <a:spcPts val="2251"/>
                </a:lnSpc>
                <a:spcBef>
                  <a:spcPts val="0"/>
                </a:spcBef>
                <a:spcAft>
                  <a:spcPts val="0"/>
                </a:spcAft>
              </a:pPr>
              <a:r>
                <a:rPr lang="en-US" sz="2100" dirty="0">
                  <a:solidFill>
                    <a:srgbClr val="FFFFFF"/>
                  </a:solidFill>
                  <a:latin typeface="Segoe UI Light"/>
                  <a:ea typeface="+mn-ea"/>
                  <a:cs typeface="+mn-cs"/>
                </a:rPr>
                <a:t> </a:t>
              </a:r>
            </a:p>
          </p:txBody>
        </p:sp>
      </p:grpSp>
    </p:spTree>
    <p:extLst>
      <p:ext uri="{BB962C8B-B14F-4D97-AF65-F5344CB8AC3E}">
        <p14:creationId xmlns:p14="http://schemas.microsoft.com/office/powerpoint/2010/main" val="958635515"/>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52pt Title + Subtitl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269240" y="1117577"/>
            <a:ext cx="10816237" cy="563458"/>
          </a:xfrm>
          <a:prstGeom prst="rect">
            <a:avLst/>
          </a:prstGeom>
        </p:spPr>
        <p:txBody>
          <a:bodyPr lIns="192024"/>
          <a:lstStyle>
            <a:lvl1pPr marL="0" indent="0">
              <a:buNone/>
              <a:defRPr lang="en-US" sz="2059" kern="1200" smtClean="0">
                <a:solidFill>
                  <a:schemeClr val="tx2"/>
                </a:solidFill>
                <a:latin typeface="+mj-lt"/>
                <a:ea typeface="+mn-ea"/>
                <a:cs typeface="+mn-cs"/>
              </a:defRPr>
            </a:lvl1pPr>
            <a:lvl2pPr marL="0" indent="0">
              <a:buNone/>
              <a:defRPr lang="en-US" sz="2331" kern="1200" smtClean="0">
                <a:solidFill>
                  <a:schemeClr val="bg1"/>
                </a:solidFill>
                <a:latin typeface="+mj-lt"/>
                <a:ea typeface="+mn-ea"/>
                <a:cs typeface="+mn-cs"/>
              </a:defRPr>
            </a:lvl2pPr>
            <a:lvl3pPr marL="0" indent="0">
              <a:buNone/>
              <a:defRPr lang="en-US" sz="2331" kern="1200" smtClean="0">
                <a:solidFill>
                  <a:schemeClr val="bg1"/>
                </a:solidFill>
                <a:latin typeface="+mj-lt"/>
                <a:ea typeface="+mn-ea"/>
                <a:cs typeface="+mn-cs"/>
              </a:defRPr>
            </a:lvl3pPr>
            <a:lvl4pPr marL="0" indent="0">
              <a:buNone/>
              <a:defRPr lang="en-US" sz="2331" kern="1200" smtClean="0">
                <a:solidFill>
                  <a:schemeClr val="bg1"/>
                </a:solidFill>
                <a:latin typeface="+mj-lt"/>
                <a:ea typeface="+mn-ea"/>
                <a:cs typeface="+mn-cs"/>
              </a:defRPr>
            </a:lvl4pPr>
            <a:lvl5pPr marL="0" indent="0">
              <a:buNone/>
              <a:defRPr lang="en-US" sz="2331" kern="1200">
                <a:solidFill>
                  <a:schemeClr val="bg1"/>
                </a:solidFill>
                <a:latin typeface="+mj-lt"/>
                <a:ea typeface="+mn-ea"/>
                <a:cs typeface="+mn-cs"/>
              </a:defRPr>
            </a:lvl5pPr>
          </a:lstStyle>
          <a:p>
            <a:pPr lvl="0"/>
            <a:r>
              <a:rPr lang="en-US"/>
              <a:t>Click to edit Master text styles</a:t>
            </a:r>
          </a:p>
        </p:txBody>
      </p:sp>
      <p:sp>
        <p:nvSpPr>
          <p:cNvPr id="4" name="Footer Placeholder 2"/>
          <p:cNvSpPr>
            <a:spLocks noGrp="1"/>
          </p:cNvSpPr>
          <p:nvPr>
            <p:ph type="ftr" sz="quarter" idx="14"/>
          </p:nvPr>
        </p:nvSpPr>
        <p:spPr>
          <a:xfrm>
            <a:off x="448217" y="6437742"/>
            <a:ext cx="3859607" cy="133860"/>
          </a:xfrm>
          <a:prstGeom prst="rect">
            <a:avLst/>
          </a:prstGeom>
        </p:spPr>
        <p:txBody>
          <a:bodyPr/>
          <a:lstStyle>
            <a:lvl1pPr fontAlgn="base">
              <a:spcBef>
                <a:spcPct val="0"/>
              </a:spcBef>
              <a:spcAft>
                <a:spcPct val="0"/>
              </a:spcAft>
              <a:defRPr dirty="0" smtClean="0">
                <a:solidFill>
                  <a:srgbClr val="505050"/>
                </a:solidFill>
              </a:defRPr>
            </a:lvl1pPr>
          </a:lstStyle>
          <a:p>
            <a:pPr>
              <a:defRPr/>
            </a:pPr>
            <a:r>
              <a:t>Microsoft Confidential</a:t>
            </a:r>
          </a:p>
        </p:txBody>
      </p:sp>
      <p:sp>
        <p:nvSpPr>
          <p:cNvPr id="5" name="Slide Number Placeholder 3"/>
          <p:cNvSpPr>
            <a:spLocks noGrp="1"/>
          </p:cNvSpPr>
          <p:nvPr>
            <p:ph type="sldNum" sz="quarter" idx="15"/>
          </p:nvPr>
        </p:nvSpPr>
        <p:spPr/>
        <p:txBody>
          <a:bodyPr/>
          <a:lstStyle>
            <a:lvl1pPr defTabSz="685155" fontAlgn="base">
              <a:spcBef>
                <a:spcPct val="0"/>
              </a:spcBef>
              <a:spcAft>
                <a:spcPct val="0"/>
              </a:spcAft>
              <a:defRPr smtClean="0">
                <a:solidFill>
                  <a:srgbClr val="505050"/>
                </a:solidFill>
              </a:defRPr>
            </a:lvl1pPr>
          </a:lstStyle>
          <a:p>
            <a:pPr>
              <a:defRPr/>
            </a:pPr>
            <a:fld id="{56442AAA-6A77-5942-BCC4-0CCA4B0626F8}" type="slidenum">
              <a:rPr/>
              <a:pPr>
                <a:defRPr/>
              </a:pPr>
              <a:t>‹#›</a:t>
            </a:fld>
            <a:endParaRPr dirty="0"/>
          </a:p>
        </p:txBody>
      </p:sp>
      <p:sp>
        <p:nvSpPr>
          <p:cNvPr id="2" name="Title 1"/>
          <p:cNvSpPr>
            <a:spLocks noGrp="1"/>
          </p:cNvSpPr>
          <p:nvPr>
            <p:ph type="title"/>
          </p:nvPr>
        </p:nvSpPr>
        <p:spPr/>
        <p:txBody>
          <a:bodyPr/>
          <a:lstStyle/>
          <a:p>
            <a:r>
              <a:rPr lang="en-US"/>
              <a:t>Click to edit Master title style</a:t>
            </a:r>
            <a:endParaRPr lang="en-IN"/>
          </a:p>
        </p:txBody>
      </p:sp>
    </p:spTree>
    <p:extLst>
      <p:ext uri="{BB962C8B-B14F-4D97-AF65-F5344CB8AC3E}">
        <p14:creationId xmlns:p14="http://schemas.microsoft.com/office/powerpoint/2010/main" val="1341433755"/>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448217" y="6437742"/>
            <a:ext cx="3859607" cy="133860"/>
          </a:xfrm>
          <a:prstGeom prst="rect">
            <a:avLst/>
          </a:prstGeom>
        </p:spPr>
        <p:txBody>
          <a:bodyPr/>
          <a:lstStyle>
            <a:lvl1pPr fontAlgn="base">
              <a:spcBef>
                <a:spcPct val="0"/>
              </a:spcBef>
              <a:spcAft>
                <a:spcPct val="0"/>
              </a:spcAft>
              <a:defRPr dirty="0" smtClean="0">
                <a:solidFill>
                  <a:srgbClr val="000000"/>
                </a:solidFill>
              </a:defRPr>
            </a:lvl1pPr>
          </a:lstStyle>
          <a:p>
            <a:pPr>
              <a:defRPr/>
            </a:pPr>
            <a:r>
              <a:t>Microsoft Confidential</a:t>
            </a:r>
          </a:p>
        </p:txBody>
      </p:sp>
      <p:sp>
        <p:nvSpPr>
          <p:cNvPr id="3" name="Slide Number Placeholder 2"/>
          <p:cNvSpPr>
            <a:spLocks noGrp="1"/>
          </p:cNvSpPr>
          <p:nvPr>
            <p:ph type="sldNum" sz="quarter" idx="11"/>
          </p:nvPr>
        </p:nvSpPr>
        <p:spPr/>
        <p:txBody>
          <a:bodyPr/>
          <a:lstStyle>
            <a:lvl1pPr defTabSz="685155" fontAlgn="base">
              <a:spcBef>
                <a:spcPct val="0"/>
              </a:spcBef>
              <a:spcAft>
                <a:spcPct val="0"/>
              </a:spcAft>
              <a:defRPr smtClean="0">
                <a:solidFill>
                  <a:srgbClr val="000000"/>
                </a:solidFill>
              </a:defRPr>
            </a:lvl1pPr>
          </a:lstStyle>
          <a:p>
            <a:pPr>
              <a:defRPr/>
            </a:pPr>
            <a:fld id="{F8A0AC42-AA1D-4944-8D96-660DE70C7E1B}" type="slidenum">
              <a:rPr/>
              <a:pPr>
                <a:defRPr/>
              </a:pPr>
              <a:t>‹#›</a:t>
            </a:fld>
            <a:endParaRPr dirty="0"/>
          </a:p>
        </p:txBody>
      </p:sp>
    </p:spTree>
    <p:extLst>
      <p:ext uri="{BB962C8B-B14F-4D97-AF65-F5344CB8AC3E}">
        <p14:creationId xmlns:p14="http://schemas.microsoft.com/office/powerpoint/2010/main" val="4125972919"/>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attern Layout">
    <p:spTree>
      <p:nvGrpSpPr>
        <p:cNvPr id="1" name=""/>
        <p:cNvGrpSpPr/>
        <p:nvPr/>
      </p:nvGrpSpPr>
      <p:grpSpPr>
        <a:xfrm>
          <a:off x="0" y="0"/>
          <a:ext cx="0" cy="0"/>
          <a:chOff x="0" y="0"/>
          <a:chExt cx="0" cy="0"/>
        </a:xfrm>
      </p:grpSpPr>
      <p:grpSp>
        <p:nvGrpSpPr>
          <p:cNvPr id="4" name="Group 2439"/>
          <p:cNvGrpSpPr/>
          <p:nvPr userDrawn="1"/>
        </p:nvGrpSpPr>
        <p:grpSpPr>
          <a:xfrm>
            <a:off x="73660" y="62261"/>
            <a:ext cx="12105893" cy="3362070"/>
            <a:chOff x="75133" y="63500"/>
            <a:chExt cx="12348642" cy="3429000"/>
          </a:xfrm>
        </p:grpSpPr>
        <p:grpSp>
          <p:nvGrpSpPr>
            <p:cNvPr id="5" name="Group 1364"/>
            <p:cNvGrpSpPr>
              <a:grpSpLocks noChangeAspect="1"/>
            </p:cNvGrpSpPr>
            <p:nvPr/>
          </p:nvGrpSpPr>
          <p:grpSpPr>
            <a:xfrm>
              <a:off x="75133" y="63500"/>
              <a:ext cx="6198230" cy="3429000"/>
              <a:chOff x="88900" y="16253"/>
              <a:chExt cx="12361342" cy="6838572"/>
            </a:xfrm>
          </p:grpSpPr>
          <p:sp>
            <p:nvSpPr>
              <p:cNvPr id="643" name="Freeform 5"/>
              <p:cNvSpPr>
                <a:spLocks/>
              </p:cNvSpPr>
              <p:nvPr/>
            </p:nvSpPr>
            <p:spPr bwMode="auto">
              <a:xfrm>
                <a:off x="12010713"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44" name="Freeform 20"/>
              <p:cNvSpPr>
                <a:spLocks noEditPoints="1"/>
              </p:cNvSpPr>
              <p:nvPr/>
            </p:nvSpPr>
            <p:spPr bwMode="auto">
              <a:xfrm>
                <a:off x="8771670" y="532070"/>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45" name="Freeform 7"/>
              <p:cNvSpPr>
                <a:spLocks/>
              </p:cNvSpPr>
              <p:nvPr/>
            </p:nvSpPr>
            <p:spPr bwMode="auto">
              <a:xfrm>
                <a:off x="9062450" y="532070"/>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46" name="Freeform 8"/>
              <p:cNvSpPr>
                <a:spLocks/>
              </p:cNvSpPr>
              <p:nvPr/>
            </p:nvSpPr>
            <p:spPr bwMode="auto">
              <a:xfrm>
                <a:off x="9309524"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47" name="Freeform 13"/>
              <p:cNvSpPr>
                <a:spLocks/>
              </p:cNvSpPr>
              <p:nvPr/>
            </p:nvSpPr>
            <p:spPr bwMode="auto">
              <a:xfrm>
                <a:off x="9548793"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48" name="Freeform 16"/>
              <p:cNvSpPr>
                <a:spLocks noEditPoints="1"/>
              </p:cNvSpPr>
              <p:nvPr/>
            </p:nvSpPr>
            <p:spPr bwMode="auto">
              <a:xfrm>
                <a:off x="9741250" y="519066"/>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49" name="Freeform 23"/>
              <p:cNvSpPr>
                <a:spLocks/>
              </p:cNvSpPr>
              <p:nvPr/>
            </p:nvSpPr>
            <p:spPr bwMode="auto">
              <a:xfrm>
                <a:off x="10063747"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50" name="Freeform 29"/>
              <p:cNvSpPr>
                <a:spLocks/>
              </p:cNvSpPr>
              <p:nvPr/>
            </p:nvSpPr>
            <p:spPr bwMode="auto">
              <a:xfrm>
                <a:off x="10550089"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51" name="Freeform 32"/>
              <p:cNvSpPr>
                <a:spLocks noEditPoints="1"/>
              </p:cNvSpPr>
              <p:nvPr/>
            </p:nvSpPr>
            <p:spPr bwMode="auto">
              <a:xfrm>
                <a:off x="10745147" y="519066"/>
                <a:ext cx="249673" cy="379712"/>
              </a:xfrm>
              <a:custGeom>
                <a:avLst/>
                <a:gdLst>
                  <a:gd name="T0" fmla="*/ 34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4 w 69"/>
                  <a:gd name="T15" fmla="*/ 104 h 104"/>
                  <a:gd name="T16" fmla="*/ 35 w 69"/>
                  <a:gd name="T17" fmla="*/ 13 h 104"/>
                  <a:gd name="T18" fmla="*/ 17 w 69"/>
                  <a:gd name="T19" fmla="*/ 53 h 104"/>
                  <a:gd name="T20" fmla="*/ 35 w 69"/>
                  <a:gd name="T21" fmla="*/ 91 h 104"/>
                  <a:gd name="T22" fmla="*/ 53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4"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4" y="100"/>
                      <a:pt x="45" y="104"/>
                      <a:pt x="34" y="104"/>
                    </a:cubicBezTo>
                    <a:close/>
                    <a:moveTo>
                      <a:pt x="35" y="13"/>
                    </a:moveTo>
                    <a:cubicBezTo>
                      <a:pt x="23" y="13"/>
                      <a:pt x="17" y="26"/>
                      <a:pt x="17" y="53"/>
                    </a:cubicBezTo>
                    <a:cubicBezTo>
                      <a:pt x="17" y="78"/>
                      <a:pt x="23" y="91"/>
                      <a:pt x="35" y="91"/>
                    </a:cubicBezTo>
                    <a:cubicBezTo>
                      <a:pt x="47" y="91"/>
                      <a:pt x="53" y="78"/>
                      <a:pt x="53" y="53"/>
                    </a:cubicBezTo>
                    <a:cubicBezTo>
                      <a:pt x="53"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52" name="Freeform 17"/>
              <p:cNvSpPr>
                <a:spLocks/>
              </p:cNvSpPr>
              <p:nvPr/>
            </p:nvSpPr>
            <p:spPr bwMode="auto">
              <a:xfrm>
                <a:off x="11044527"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53" name="Freeform 18"/>
              <p:cNvSpPr>
                <a:spLocks noEditPoints="1"/>
              </p:cNvSpPr>
              <p:nvPr/>
            </p:nvSpPr>
            <p:spPr bwMode="auto">
              <a:xfrm>
                <a:off x="11231782" y="519066"/>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54" name="Freeform 19"/>
              <p:cNvSpPr>
                <a:spLocks/>
              </p:cNvSpPr>
              <p:nvPr/>
            </p:nvSpPr>
            <p:spPr bwMode="auto">
              <a:xfrm>
                <a:off x="11530871"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55" name="Freeform 20"/>
              <p:cNvSpPr>
                <a:spLocks noEditPoints="1"/>
              </p:cNvSpPr>
              <p:nvPr/>
            </p:nvSpPr>
            <p:spPr bwMode="auto">
              <a:xfrm>
                <a:off x="11720727"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56" name="Freeform 5"/>
              <p:cNvSpPr>
                <a:spLocks/>
              </p:cNvSpPr>
              <p:nvPr/>
            </p:nvSpPr>
            <p:spPr bwMode="auto">
              <a:xfrm>
                <a:off x="12010713" y="29257"/>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57" name="Freeform 9"/>
              <p:cNvSpPr>
                <a:spLocks noEditPoints="1"/>
              </p:cNvSpPr>
              <p:nvPr/>
            </p:nvSpPr>
            <p:spPr bwMode="auto">
              <a:xfrm>
                <a:off x="12197968" y="2405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7 w 69"/>
                  <a:gd name="T19" fmla="*/ 54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7" y="27"/>
                      <a:pt x="17" y="54"/>
                    </a:cubicBezTo>
                    <a:cubicBezTo>
                      <a:pt x="17" y="79"/>
                      <a:pt x="23" y="91"/>
                      <a:pt x="35" y="91"/>
                    </a:cubicBezTo>
                    <a:cubicBezTo>
                      <a:pt x="46" y="91"/>
                      <a:pt x="52" y="79"/>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58" name="Freeform 20"/>
              <p:cNvSpPr>
                <a:spLocks noEditPoints="1"/>
              </p:cNvSpPr>
              <p:nvPr/>
            </p:nvSpPr>
            <p:spPr bwMode="auto">
              <a:xfrm>
                <a:off x="8771670" y="29257"/>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59" name="Freeform 7"/>
              <p:cNvSpPr>
                <a:spLocks/>
              </p:cNvSpPr>
              <p:nvPr/>
            </p:nvSpPr>
            <p:spPr bwMode="auto">
              <a:xfrm>
                <a:off x="9062450" y="29257"/>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60" name="Freeform 8"/>
              <p:cNvSpPr>
                <a:spLocks/>
              </p:cNvSpPr>
              <p:nvPr/>
            </p:nvSpPr>
            <p:spPr bwMode="auto">
              <a:xfrm>
                <a:off x="9309524"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61" name="Freeform 13"/>
              <p:cNvSpPr>
                <a:spLocks/>
              </p:cNvSpPr>
              <p:nvPr/>
            </p:nvSpPr>
            <p:spPr bwMode="auto">
              <a:xfrm>
                <a:off x="9548793"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62" name="Freeform 16"/>
              <p:cNvSpPr>
                <a:spLocks noEditPoints="1"/>
              </p:cNvSpPr>
              <p:nvPr/>
            </p:nvSpPr>
            <p:spPr bwMode="auto">
              <a:xfrm>
                <a:off x="9741250" y="16253"/>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63" name="Freeform 23"/>
              <p:cNvSpPr>
                <a:spLocks/>
              </p:cNvSpPr>
              <p:nvPr/>
            </p:nvSpPr>
            <p:spPr bwMode="auto">
              <a:xfrm>
                <a:off x="10063747"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64" name="Freeform 24"/>
              <p:cNvSpPr>
                <a:spLocks/>
              </p:cNvSpPr>
              <p:nvPr/>
            </p:nvSpPr>
            <p:spPr bwMode="auto">
              <a:xfrm>
                <a:off x="10310819"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65" name="Freeform 29"/>
              <p:cNvSpPr>
                <a:spLocks/>
              </p:cNvSpPr>
              <p:nvPr/>
            </p:nvSpPr>
            <p:spPr bwMode="auto">
              <a:xfrm>
                <a:off x="1055008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66" name="Freeform 17"/>
              <p:cNvSpPr>
                <a:spLocks/>
              </p:cNvSpPr>
              <p:nvPr/>
            </p:nvSpPr>
            <p:spPr bwMode="auto">
              <a:xfrm>
                <a:off x="11044527"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67" name="Freeform 18"/>
              <p:cNvSpPr>
                <a:spLocks noEditPoints="1"/>
              </p:cNvSpPr>
              <p:nvPr/>
            </p:nvSpPr>
            <p:spPr bwMode="auto">
              <a:xfrm>
                <a:off x="11231782" y="16253"/>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68" name="Freeform 19"/>
              <p:cNvSpPr>
                <a:spLocks/>
              </p:cNvSpPr>
              <p:nvPr/>
            </p:nvSpPr>
            <p:spPr bwMode="auto">
              <a:xfrm>
                <a:off x="11530871"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69" name="Freeform 20"/>
              <p:cNvSpPr>
                <a:spLocks noEditPoints="1"/>
              </p:cNvSpPr>
              <p:nvPr/>
            </p:nvSpPr>
            <p:spPr bwMode="auto">
              <a:xfrm>
                <a:off x="11720727" y="16253"/>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70" name="Freeform 20"/>
              <p:cNvSpPr>
                <a:spLocks noEditPoints="1"/>
              </p:cNvSpPr>
              <p:nvPr/>
            </p:nvSpPr>
            <p:spPr bwMode="auto">
              <a:xfrm>
                <a:off x="10265382"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71" name="Freeform 5"/>
              <p:cNvSpPr>
                <a:spLocks/>
              </p:cNvSpPr>
              <p:nvPr/>
            </p:nvSpPr>
            <p:spPr bwMode="auto">
              <a:xfrm>
                <a:off x="12256837"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72" name="Freeform 29"/>
              <p:cNvSpPr>
                <a:spLocks/>
              </p:cNvSpPr>
              <p:nvPr/>
            </p:nvSpPr>
            <p:spPr bwMode="auto">
              <a:xfrm>
                <a:off x="1079730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73" name="Freeform 18"/>
              <p:cNvSpPr>
                <a:spLocks noEditPoints="1"/>
              </p:cNvSpPr>
              <p:nvPr/>
            </p:nvSpPr>
            <p:spPr bwMode="auto">
              <a:xfrm>
                <a:off x="5000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74" name="Freeform 19"/>
              <p:cNvSpPr>
                <a:spLocks/>
              </p:cNvSpPr>
              <p:nvPr/>
            </p:nvSpPr>
            <p:spPr bwMode="auto">
              <a:xfrm>
                <a:off x="94934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75" name="Freeform 7"/>
              <p:cNvSpPr>
                <a:spLocks/>
              </p:cNvSpPr>
              <p:nvPr/>
            </p:nvSpPr>
            <p:spPr bwMode="auto">
              <a:xfrm>
                <a:off x="125025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76" name="Freeform 8"/>
              <p:cNvSpPr>
                <a:spLocks/>
              </p:cNvSpPr>
              <p:nvPr/>
            </p:nvSpPr>
            <p:spPr bwMode="auto">
              <a:xfrm>
                <a:off x="154787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77" name="Freeform 13"/>
              <p:cNvSpPr>
                <a:spLocks/>
              </p:cNvSpPr>
              <p:nvPr/>
            </p:nvSpPr>
            <p:spPr bwMode="auto">
              <a:xfrm>
                <a:off x="184219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78" name="Freeform 23"/>
              <p:cNvSpPr>
                <a:spLocks/>
              </p:cNvSpPr>
              <p:nvPr/>
            </p:nvSpPr>
            <p:spPr bwMode="auto">
              <a:xfrm>
                <a:off x="2621113"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79" name="Freeform 24"/>
              <p:cNvSpPr>
                <a:spLocks/>
              </p:cNvSpPr>
              <p:nvPr/>
            </p:nvSpPr>
            <p:spPr bwMode="auto">
              <a:xfrm>
                <a:off x="2922029"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80" name="Freeform 29"/>
              <p:cNvSpPr>
                <a:spLocks/>
              </p:cNvSpPr>
              <p:nvPr/>
            </p:nvSpPr>
            <p:spPr bwMode="auto">
              <a:xfrm>
                <a:off x="3222945"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81" name="Freeform 17"/>
              <p:cNvSpPr>
                <a:spLocks/>
              </p:cNvSpPr>
              <p:nvPr/>
            </p:nvSpPr>
            <p:spPr bwMode="auto">
              <a:xfrm>
                <a:off x="3523861"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682" name="Group 740"/>
              <p:cNvGrpSpPr/>
              <p:nvPr/>
            </p:nvGrpSpPr>
            <p:grpSpPr>
              <a:xfrm>
                <a:off x="2143112" y="6384174"/>
                <a:ext cx="348520" cy="470651"/>
                <a:chOff x="7011958" y="-48945"/>
                <a:chExt cx="557213" cy="752475"/>
              </a:xfrm>
              <a:solidFill>
                <a:schemeClr val="tx1">
                  <a:alpha val="12000"/>
                </a:schemeClr>
              </a:solidFill>
            </p:grpSpPr>
            <p:sp>
              <p:nvSpPr>
                <p:cNvPr id="127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7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683" name="Group 746"/>
              <p:cNvGrpSpPr/>
              <p:nvPr/>
            </p:nvGrpSpPr>
            <p:grpSpPr>
              <a:xfrm>
                <a:off x="4559759" y="6384174"/>
                <a:ext cx="348520" cy="470651"/>
                <a:chOff x="7011958" y="-48945"/>
                <a:chExt cx="557213" cy="752475"/>
              </a:xfrm>
              <a:solidFill>
                <a:schemeClr val="tx1">
                  <a:alpha val="7000"/>
                </a:schemeClr>
              </a:solidFill>
            </p:grpSpPr>
            <p:sp>
              <p:nvSpPr>
                <p:cNvPr id="127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7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684" name="Freeform 19"/>
              <p:cNvSpPr>
                <a:spLocks/>
              </p:cNvSpPr>
              <p:nvPr/>
            </p:nvSpPr>
            <p:spPr bwMode="auto">
              <a:xfrm>
                <a:off x="503776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85" name="Freeform 7"/>
              <p:cNvSpPr>
                <a:spLocks/>
              </p:cNvSpPr>
              <p:nvPr/>
            </p:nvSpPr>
            <p:spPr bwMode="auto">
              <a:xfrm>
                <a:off x="533867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86" name="Freeform 8"/>
              <p:cNvSpPr>
                <a:spLocks/>
              </p:cNvSpPr>
              <p:nvPr/>
            </p:nvSpPr>
            <p:spPr bwMode="auto">
              <a:xfrm>
                <a:off x="563629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87" name="Freeform 23"/>
              <p:cNvSpPr>
                <a:spLocks/>
              </p:cNvSpPr>
              <p:nvPr/>
            </p:nvSpPr>
            <p:spPr bwMode="auto">
              <a:xfrm>
                <a:off x="6408617"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88" name="Freeform 24"/>
              <p:cNvSpPr>
                <a:spLocks/>
              </p:cNvSpPr>
              <p:nvPr/>
            </p:nvSpPr>
            <p:spPr bwMode="auto">
              <a:xfrm>
                <a:off x="6709533"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89" name="Freeform 17"/>
              <p:cNvSpPr>
                <a:spLocks/>
              </p:cNvSpPr>
              <p:nvPr/>
            </p:nvSpPr>
            <p:spPr bwMode="auto">
              <a:xfrm>
                <a:off x="7010449"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90" name="Freeform 18"/>
              <p:cNvSpPr>
                <a:spLocks noEditPoints="1"/>
              </p:cNvSpPr>
              <p:nvPr/>
            </p:nvSpPr>
            <p:spPr bwMode="auto">
              <a:xfrm>
                <a:off x="73047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91" name="Freeform 20"/>
              <p:cNvSpPr>
                <a:spLocks noEditPoints="1"/>
              </p:cNvSpPr>
              <p:nvPr/>
            </p:nvSpPr>
            <p:spPr bwMode="auto">
              <a:xfrm>
                <a:off x="775404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692" name="Group 740"/>
              <p:cNvGrpSpPr/>
              <p:nvPr/>
            </p:nvGrpSpPr>
            <p:grpSpPr>
              <a:xfrm>
                <a:off x="5930616" y="6384174"/>
                <a:ext cx="348520" cy="470651"/>
                <a:chOff x="7011958" y="-48945"/>
                <a:chExt cx="557213" cy="752475"/>
              </a:xfrm>
              <a:solidFill>
                <a:schemeClr val="tx1">
                  <a:alpha val="12000"/>
                </a:schemeClr>
              </a:solidFill>
            </p:grpSpPr>
            <p:sp>
              <p:nvSpPr>
                <p:cNvPr id="127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7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693" name="Freeform 16"/>
              <p:cNvSpPr>
                <a:spLocks noEditPoints="1"/>
              </p:cNvSpPr>
              <p:nvPr/>
            </p:nvSpPr>
            <p:spPr bwMode="auto">
              <a:xfrm>
                <a:off x="9099463"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94" name="Freeform 16"/>
              <p:cNvSpPr>
                <a:spLocks noEditPoints="1"/>
              </p:cNvSpPr>
              <p:nvPr/>
            </p:nvSpPr>
            <p:spPr bwMode="auto">
              <a:xfrm>
                <a:off x="9846352"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95" name="Freeform 5"/>
              <p:cNvSpPr>
                <a:spLocks/>
              </p:cNvSpPr>
              <p:nvPr/>
            </p:nvSpPr>
            <p:spPr bwMode="auto">
              <a:xfrm>
                <a:off x="9548733" y="63899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96" name="Freeform 20"/>
              <p:cNvSpPr>
                <a:spLocks noEditPoints="1"/>
              </p:cNvSpPr>
              <p:nvPr/>
            </p:nvSpPr>
            <p:spPr bwMode="auto">
              <a:xfrm>
                <a:off x="10295622"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697" name="Group 746"/>
              <p:cNvGrpSpPr/>
              <p:nvPr/>
            </p:nvGrpSpPr>
            <p:grpSpPr>
              <a:xfrm>
                <a:off x="10744892" y="6384174"/>
                <a:ext cx="348520" cy="470651"/>
                <a:chOff x="7011958" y="-48945"/>
                <a:chExt cx="557213" cy="752475"/>
              </a:xfrm>
              <a:solidFill>
                <a:schemeClr val="tx1">
                  <a:alpha val="7000"/>
                </a:schemeClr>
              </a:solidFill>
            </p:grpSpPr>
            <p:sp>
              <p:nvSpPr>
                <p:cNvPr id="127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7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698" name="Freeform 18"/>
              <p:cNvSpPr>
                <a:spLocks noEditPoints="1"/>
              </p:cNvSpPr>
              <p:nvPr/>
            </p:nvSpPr>
            <p:spPr bwMode="auto">
              <a:xfrm>
                <a:off x="11701249"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99" name="Freeform 19"/>
              <p:cNvSpPr>
                <a:spLocks/>
              </p:cNvSpPr>
              <p:nvPr/>
            </p:nvSpPr>
            <p:spPr bwMode="auto">
              <a:xfrm>
                <a:off x="121505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700" name="Group 781"/>
              <p:cNvGrpSpPr/>
              <p:nvPr/>
            </p:nvGrpSpPr>
            <p:grpSpPr>
              <a:xfrm>
                <a:off x="520986" y="5766031"/>
                <a:ext cx="612096" cy="486108"/>
                <a:chOff x="9258271" y="-45770"/>
                <a:chExt cx="925513" cy="735013"/>
              </a:xfrm>
              <a:solidFill>
                <a:schemeClr val="bg2">
                  <a:alpha val="38000"/>
                </a:schemeClr>
              </a:solidFill>
            </p:grpSpPr>
            <p:sp>
              <p:nvSpPr>
                <p:cNvPr id="126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6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6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6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6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6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6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6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6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7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701" name="Freeform 21"/>
              <p:cNvSpPr>
                <a:spLocks noEditPoints="1"/>
              </p:cNvSpPr>
              <p:nvPr/>
            </p:nvSpPr>
            <p:spPr bwMode="auto">
              <a:xfrm>
                <a:off x="11222893" y="63967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grpSp>
            <p:nvGrpSpPr>
              <p:cNvPr id="702" name="Group 781"/>
              <p:cNvGrpSpPr/>
              <p:nvPr/>
            </p:nvGrpSpPr>
            <p:grpSpPr>
              <a:xfrm>
                <a:off x="3818182" y="6368717"/>
                <a:ext cx="612096" cy="486108"/>
                <a:chOff x="9258271" y="-45770"/>
                <a:chExt cx="925513" cy="735013"/>
              </a:xfrm>
              <a:solidFill>
                <a:schemeClr val="accent4">
                  <a:lumMod val="20000"/>
                  <a:lumOff val="80000"/>
                  <a:alpha val="38000"/>
                </a:schemeClr>
              </a:solidFill>
            </p:grpSpPr>
            <p:sp>
              <p:nvSpPr>
                <p:cNvPr id="125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5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5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5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5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5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5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5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5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6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703" name="Freeform 23"/>
              <p:cNvSpPr>
                <a:spLocks/>
              </p:cNvSpPr>
              <p:nvPr/>
            </p:nvSpPr>
            <p:spPr bwMode="auto">
              <a:xfrm>
                <a:off x="8203310"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04" name="Freeform 24"/>
              <p:cNvSpPr>
                <a:spLocks/>
              </p:cNvSpPr>
              <p:nvPr/>
            </p:nvSpPr>
            <p:spPr bwMode="auto">
              <a:xfrm>
                <a:off x="85042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05" name="Freeform 17"/>
              <p:cNvSpPr>
                <a:spLocks/>
              </p:cNvSpPr>
              <p:nvPr/>
            </p:nvSpPr>
            <p:spPr bwMode="auto">
              <a:xfrm>
                <a:off x="8805142"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06" name="Freeform 19"/>
              <p:cNvSpPr>
                <a:spLocks/>
              </p:cNvSpPr>
              <p:nvPr/>
            </p:nvSpPr>
            <p:spPr bwMode="auto">
              <a:xfrm>
                <a:off x="1013391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07" name="Freeform 7"/>
              <p:cNvSpPr>
                <a:spLocks/>
              </p:cNvSpPr>
              <p:nvPr/>
            </p:nvSpPr>
            <p:spPr bwMode="auto">
              <a:xfrm>
                <a:off x="10430348"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08" name="Freeform 8"/>
              <p:cNvSpPr>
                <a:spLocks/>
              </p:cNvSpPr>
              <p:nvPr/>
            </p:nvSpPr>
            <p:spPr bwMode="auto">
              <a:xfrm>
                <a:off x="1072348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09" name="Freeform 13"/>
              <p:cNvSpPr>
                <a:spLocks/>
              </p:cNvSpPr>
              <p:nvPr/>
            </p:nvSpPr>
            <p:spPr bwMode="auto">
              <a:xfrm>
                <a:off x="1101332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10" name="Freeform 23"/>
              <p:cNvSpPr>
                <a:spLocks/>
              </p:cNvSpPr>
              <p:nvPr/>
            </p:nvSpPr>
            <p:spPr bwMode="auto">
              <a:xfrm>
                <a:off x="11783269"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11" name="Freeform 24"/>
              <p:cNvSpPr>
                <a:spLocks/>
              </p:cNvSpPr>
              <p:nvPr/>
            </p:nvSpPr>
            <p:spPr bwMode="auto">
              <a:xfrm>
                <a:off x="1207970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712" name="Group 740"/>
              <p:cNvGrpSpPr/>
              <p:nvPr/>
            </p:nvGrpSpPr>
            <p:grpSpPr>
              <a:xfrm>
                <a:off x="11309752" y="5781488"/>
                <a:ext cx="348520" cy="470651"/>
                <a:chOff x="7011958" y="-48945"/>
                <a:chExt cx="557213" cy="752475"/>
              </a:xfrm>
              <a:solidFill>
                <a:schemeClr val="tx1">
                  <a:alpha val="12000"/>
                </a:schemeClr>
              </a:solidFill>
            </p:grpSpPr>
            <p:sp>
              <p:nvSpPr>
                <p:cNvPr id="124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5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713" name="Freeform 18"/>
              <p:cNvSpPr>
                <a:spLocks noEditPoints="1"/>
              </p:cNvSpPr>
              <p:nvPr/>
            </p:nvSpPr>
            <p:spPr bwMode="auto">
              <a:xfrm>
                <a:off x="7623722"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14" name="Freeform 20"/>
              <p:cNvSpPr>
                <a:spLocks noEditPoints="1"/>
              </p:cNvSpPr>
              <p:nvPr/>
            </p:nvSpPr>
            <p:spPr bwMode="auto">
              <a:xfrm>
                <a:off x="8068508"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15" name="Freeform 16"/>
              <p:cNvSpPr>
                <a:spLocks noEditPoints="1"/>
              </p:cNvSpPr>
              <p:nvPr/>
            </p:nvSpPr>
            <p:spPr bwMode="auto">
              <a:xfrm>
                <a:off x="9395995" y="57708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16" name="Freeform 5"/>
              <p:cNvSpPr>
                <a:spLocks/>
              </p:cNvSpPr>
              <p:nvPr/>
            </p:nvSpPr>
            <p:spPr bwMode="auto">
              <a:xfrm>
                <a:off x="9840781" y="57872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17" name="Freeform 23"/>
              <p:cNvSpPr>
                <a:spLocks/>
              </p:cNvSpPr>
              <p:nvPr/>
            </p:nvSpPr>
            <p:spPr bwMode="auto">
              <a:xfrm>
                <a:off x="8513294"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18" name="Freeform 24"/>
              <p:cNvSpPr>
                <a:spLocks/>
              </p:cNvSpPr>
              <p:nvPr/>
            </p:nvSpPr>
            <p:spPr bwMode="auto">
              <a:xfrm>
                <a:off x="880972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19" name="Freeform 17"/>
              <p:cNvSpPr>
                <a:spLocks/>
              </p:cNvSpPr>
              <p:nvPr/>
            </p:nvSpPr>
            <p:spPr bwMode="auto">
              <a:xfrm>
                <a:off x="9106158"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20" name="Freeform 24"/>
              <p:cNvSpPr>
                <a:spLocks/>
              </p:cNvSpPr>
              <p:nvPr/>
            </p:nvSpPr>
            <p:spPr bwMode="auto">
              <a:xfrm>
                <a:off x="1232679"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21" name="Freeform 29"/>
              <p:cNvSpPr>
                <a:spLocks/>
              </p:cNvSpPr>
              <p:nvPr/>
            </p:nvSpPr>
            <p:spPr bwMode="auto">
              <a:xfrm>
                <a:off x="152911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22" name="Freeform 17"/>
              <p:cNvSpPr>
                <a:spLocks/>
              </p:cNvSpPr>
              <p:nvPr/>
            </p:nvSpPr>
            <p:spPr bwMode="auto">
              <a:xfrm>
                <a:off x="182554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723" name="Group 746"/>
              <p:cNvGrpSpPr/>
              <p:nvPr/>
            </p:nvGrpSpPr>
            <p:grpSpPr>
              <a:xfrm>
                <a:off x="2852473" y="5781488"/>
                <a:ext cx="348520" cy="470651"/>
                <a:chOff x="7011958" y="-48945"/>
                <a:chExt cx="557213" cy="752475"/>
              </a:xfrm>
              <a:solidFill>
                <a:schemeClr val="tx1">
                  <a:alpha val="7000"/>
                </a:schemeClr>
              </a:solidFill>
            </p:grpSpPr>
            <p:sp>
              <p:nvSpPr>
                <p:cNvPr id="124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4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724" name="Freeform 19"/>
              <p:cNvSpPr>
                <a:spLocks/>
              </p:cNvSpPr>
              <p:nvPr/>
            </p:nvSpPr>
            <p:spPr bwMode="auto">
              <a:xfrm>
                <a:off x="332599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25" name="Freeform 7"/>
              <p:cNvSpPr>
                <a:spLocks/>
              </p:cNvSpPr>
              <p:nvPr/>
            </p:nvSpPr>
            <p:spPr bwMode="auto">
              <a:xfrm>
                <a:off x="3622422"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26" name="Freeform 8"/>
              <p:cNvSpPr>
                <a:spLocks/>
              </p:cNvSpPr>
              <p:nvPr/>
            </p:nvSpPr>
            <p:spPr bwMode="auto">
              <a:xfrm>
                <a:off x="3915557"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727" name="Group 781"/>
              <p:cNvGrpSpPr/>
              <p:nvPr/>
            </p:nvGrpSpPr>
            <p:grpSpPr>
              <a:xfrm>
                <a:off x="2115380" y="5766031"/>
                <a:ext cx="612096" cy="486108"/>
                <a:chOff x="9258271" y="-45770"/>
                <a:chExt cx="925513" cy="735013"/>
              </a:xfrm>
              <a:solidFill>
                <a:schemeClr val="accent4">
                  <a:lumMod val="20000"/>
                  <a:lumOff val="80000"/>
                  <a:alpha val="38000"/>
                </a:schemeClr>
              </a:solidFill>
            </p:grpSpPr>
            <p:sp>
              <p:nvSpPr>
                <p:cNvPr id="123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3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3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4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4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4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4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4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4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4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728" name="Freeform 8"/>
              <p:cNvSpPr>
                <a:spLocks/>
              </p:cNvSpPr>
              <p:nvPr/>
            </p:nvSpPr>
            <p:spPr bwMode="auto">
              <a:xfrm>
                <a:off x="4205394"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29" name="Freeform 23"/>
              <p:cNvSpPr>
                <a:spLocks/>
              </p:cNvSpPr>
              <p:nvPr/>
            </p:nvSpPr>
            <p:spPr bwMode="auto">
              <a:xfrm>
                <a:off x="4968748"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30" name="Freeform 24"/>
              <p:cNvSpPr>
                <a:spLocks/>
              </p:cNvSpPr>
              <p:nvPr/>
            </p:nvSpPr>
            <p:spPr bwMode="auto">
              <a:xfrm>
                <a:off x="526518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31" name="Freeform 17"/>
              <p:cNvSpPr>
                <a:spLocks/>
              </p:cNvSpPr>
              <p:nvPr/>
            </p:nvSpPr>
            <p:spPr bwMode="auto">
              <a:xfrm>
                <a:off x="5561612"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732" name="Group 740"/>
              <p:cNvGrpSpPr/>
              <p:nvPr/>
            </p:nvGrpSpPr>
            <p:grpSpPr>
              <a:xfrm>
                <a:off x="4495231" y="5781488"/>
                <a:ext cx="348520" cy="470651"/>
                <a:chOff x="7011958" y="-48945"/>
                <a:chExt cx="557213" cy="752475"/>
              </a:xfrm>
              <a:solidFill>
                <a:schemeClr val="tx1">
                  <a:alpha val="12000"/>
                </a:schemeClr>
              </a:solidFill>
            </p:grpSpPr>
            <p:sp>
              <p:nvSpPr>
                <p:cNvPr id="123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3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733" name="Freeform 18"/>
              <p:cNvSpPr>
                <a:spLocks noEditPoints="1"/>
              </p:cNvSpPr>
              <p:nvPr/>
            </p:nvSpPr>
            <p:spPr bwMode="auto">
              <a:xfrm>
                <a:off x="5851449"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34" name="Freeform 20"/>
              <p:cNvSpPr>
                <a:spLocks noEditPoints="1"/>
              </p:cNvSpPr>
              <p:nvPr/>
            </p:nvSpPr>
            <p:spPr bwMode="auto">
              <a:xfrm>
                <a:off x="6296235"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35" name="Freeform 23"/>
              <p:cNvSpPr>
                <a:spLocks/>
              </p:cNvSpPr>
              <p:nvPr/>
            </p:nvSpPr>
            <p:spPr bwMode="auto">
              <a:xfrm>
                <a:off x="674102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36" name="Freeform 24"/>
              <p:cNvSpPr>
                <a:spLocks/>
              </p:cNvSpPr>
              <p:nvPr/>
            </p:nvSpPr>
            <p:spPr bwMode="auto">
              <a:xfrm>
                <a:off x="7037453"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37" name="Freeform 17"/>
              <p:cNvSpPr>
                <a:spLocks/>
              </p:cNvSpPr>
              <p:nvPr/>
            </p:nvSpPr>
            <p:spPr bwMode="auto">
              <a:xfrm>
                <a:off x="7333885"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38" name="Freeform 18"/>
              <p:cNvSpPr>
                <a:spLocks noEditPoints="1"/>
              </p:cNvSpPr>
              <p:nvPr/>
            </p:nvSpPr>
            <p:spPr bwMode="auto">
              <a:xfrm>
                <a:off x="6136424"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39" name="Freeform 19"/>
              <p:cNvSpPr>
                <a:spLocks/>
              </p:cNvSpPr>
              <p:nvPr/>
            </p:nvSpPr>
            <p:spPr bwMode="auto">
              <a:xfrm>
                <a:off x="6586183"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40" name="Freeform 7"/>
              <p:cNvSpPr>
                <a:spLocks/>
              </p:cNvSpPr>
              <p:nvPr/>
            </p:nvSpPr>
            <p:spPr bwMode="auto">
              <a:xfrm>
                <a:off x="6887588"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41" name="Freeform 8"/>
              <p:cNvSpPr>
                <a:spLocks/>
              </p:cNvSpPr>
              <p:nvPr/>
            </p:nvSpPr>
            <p:spPr bwMode="auto">
              <a:xfrm>
                <a:off x="718569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42" name="Freeform 13"/>
              <p:cNvSpPr>
                <a:spLocks/>
              </p:cNvSpPr>
              <p:nvPr/>
            </p:nvSpPr>
            <p:spPr bwMode="auto">
              <a:xfrm>
                <a:off x="74805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43" name="Freeform 23"/>
              <p:cNvSpPr>
                <a:spLocks/>
              </p:cNvSpPr>
              <p:nvPr/>
            </p:nvSpPr>
            <p:spPr bwMode="auto">
              <a:xfrm>
                <a:off x="826040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44" name="Freeform 24"/>
              <p:cNvSpPr>
                <a:spLocks/>
              </p:cNvSpPr>
              <p:nvPr/>
            </p:nvSpPr>
            <p:spPr bwMode="auto">
              <a:xfrm>
                <a:off x="85618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45" name="Freeform 29"/>
              <p:cNvSpPr>
                <a:spLocks/>
              </p:cNvSpPr>
              <p:nvPr/>
            </p:nvSpPr>
            <p:spPr bwMode="auto">
              <a:xfrm>
                <a:off x="886321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46" name="Freeform 17"/>
              <p:cNvSpPr>
                <a:spLocks/>
              </p:cNvSpPr>
              <p:nvPr/>
            </p:nvSpPr>
            <p:spPr bwMode="auto">
              <a:xfrm>
                <a:off x="916461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747" name="Group 740"/>
              <p:cNvGrpSpPr/>
              <p:nvPr/>
            </p:nvGrpSpPr>
            <p:grpSpPr>
              <a:xfrm>
                <a:off x="7781911" y="5093639"/>
                <a:ext cx="348520" cy="470651"/>
                <a:chOff x="7011958" y="-48945"/>
                <a:chExt cx="557213" cy="752475"/>
              </a:xfrm>
              <a:solidFill>
                <a:schemeClr val="tx1">
                  <a:alpha val="12000"/>
                </a:schemeClr>
              </a:solidFill>
            </p:grpSpPr>
            <p:sp>
              <p:nvSpPr>
                <p:cNvPr id="123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3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748" name="Group 746"/>
              <p:cNvGrpSpPr/>
              <p:nvPr/>
            </p:nvGrpSpPr>
            <p:grpSpPr>
              <a:xfrm>
                <a:off x="10201492" y="5093639"/>
                <a:ext cx="348520" cy="470651"/>
                <a:chOff x="7011958" y="-48945"/>
                <a:chExt cx="557213" cy="752475"/>
              </a:xfrm>
              <a:solidFill>
                <a:schemeClr val="tx1">
                  <a:alpha val="7000"/>
                </a:schemeClr>
              </a:solidFill>
            </p:grpSpPr>
            <p:sp>
              <p:nvSpPr>
                <p:cNvPr id="123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3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749" name="Freeform 19"/>
              <p:cNvSpPr>
                <a:spLocks/>
              </p:cNvSpPr>
              <p:nvPr/>
            </p:nvSpPr>
            <p:spPr bwMode="auto">
              <a:xfrm>
                <a:off x="106799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50" name="Freeform 7"/>
              <p:cNvSpPr>
                <a:spLocks/>
              </p:cNvSpPr>
              <p:nvPr/>
            </p:nvSpPr>
            <p:spPr bwMode="auto">
              <a:xfrm>
                <a:off x="10981387"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51" name="Freeform 8"/>
              <p:cNvSpPr>
                <a:spLocks/>
              </p:cNvSpPr>
              <p:nvPr/>
            </p:nvSpPr>
            <p:spPr bwMode="auto">
              <a:xfrm>
                <a:off x="11279495"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52" name="Freeform 23"/>
              <p:cNvSpPr>
                <a:spLocks/>
              </p:cNvSpPr>
              <p:nvPr/>
            </p:nvSpPr>
            <p:spPr bwMode="auto">
              <a:xfrm>
                <a:off x="12052795"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753" name="Group 740"/>
              <p:cNvGrpSpPr/>
              <p:nvPr/>
            </p:nvGrpSpPr>
            <p:grpSpPr>
              <a:xfrm>
                <a:off x="11574305" y="5093639"/>
                <a:ext cx="348520" cy="470651"/>
                <a:chOff x="7011958" y="-48945"/>
                <a:chExt cx="557213" cy="752475"/>
              </a:xfrm>
              <a:solidFill>
                <a:schemeClr val="tx1">
                  <a:alpha val="12000"/>
                </a:schemeClr>
              </a:solidFill>
            </p:grpSpPr>
            <p:sp>
              <p:nvSpPr>
                <p:cNvPr id="122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3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754" name="Group 781"/>
              <p:cNvGrpSpPr/>
              <p:nvPr/>
            </p:nvGrpSpPr>
            <p:grpSpPr>
              <a:xfrm>
                <a:off x="6103830" y="4470631"/>
                <a:ext cx="612096" cy="486108"/>
                <a:chOff x="9258271" y="-45770"/>
                <a:chExt cx="925513" cy="735013"/>
              </a:xfrm>
              <a:solidFill>
                <a:schemeClr val="bg2">
                  <a:alpha val="38000"/>
                </a:schemeClr>
              </a:solidFill>
            </p:grpSpPr>
            <p:sp>
              <p:nvSpPr>
                <p:cNvPr id="1219"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20"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21"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22"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23"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24"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25"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26"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27"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28"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755" name="Group 781"/>
              <p:cNvGrpSpPr/>
              <p:nvPr/>
            </p:nvGrpSpPr>
            <p:grpSpPr>
              <a:xfrm>
                <a:off x="9459426" y="5078182"/>
                <a:ext cx="612096" cy="486108"/>
                <a:chOff x="9258271" y="-45770"/>
                <a:chExt cx="925513" cy="735013"/>
              </a:xfrm>
              <a:solidFill>
                <a:schemeClr val="accent4">
                  <a:lumMod val="20000"/>
                  <a:lumOff val="80000"/>
                  <a:alpha val="38000"/>
                </a:schemeClr>
              </a:solidFill>
            </p:grpSpPr>
            <p:sp>
              <p:nvSpPr>
                <p:cNvPr id="1209"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10"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11"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12"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13"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14"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15"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16"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17"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18"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756" name="Freeform 24"/>
              <p:cNvSpPr>
                <a:spLocks/>
              </p:cNvSpPr>
              <p:nvPr/>
            </p:nvSpPr>
            <p:spPr bwMode="auto">
              <a:xfrm>
                <a:off x="6841547"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57" name="Freeform 29"/>
              <p:cNvSpPr>
                <a:spLocks/>
              </p:cNvSpPr>
              <p:nvPr/>
            </p:nvSpPr>
            <p:spPr bwMode="auto">
              <a:xfrm>
                <a:off x="71386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58" name="Freeform 17"/>
              <p:cNvSpPr>
                <a:spLocks/>
              </p:cNvSpPr>
              <p:nvPr/>
            </p:nvSpPr>
            <p:spPr bwMode="auto">
              <a:xfrm>
                <a:off x="7435659"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759" name="Group 746"/>
              <p:cNvGrpSpPr/>
              <p:nvPr/>
            </p:nvGrpSpPr>
            <p:grpSpPr>
              <a:xfrm>
                <a:off x="8463837" y="4486088"/>
                <a:ext cx="348520" cy="470651"/>
                <a:chOff x="7011958" y="-48945"/>
                <a:chExt cx="557213" cy="752475"/>
              </a:xfrm>
              <a:solidFill>
                <a:schemeClr val="tx1">
                  <a:alpha val="7000"/>
                </a:schemeClr>
              </a:solidFill>
            </p:grpSpPr>
            <p:sp>
              <p:nvSpPr>
                <p:cNvPr id="120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0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760" name="Freeform 19"/>
              <p:cNvSpPr>
                <a:spLocks/>
              </p:cNvSpPr>
              <p:nvPr/>
            </p:nvSpPr>
            <p:spPr bwMode="auto">
              <a:xfrm>
                <a:off x="8937978"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61" name="Freeform 7"/>
              <p:cNvSpPr>
                <a:spLocks/>
              </p:cNvSpPr>
              <p:nvPr/>
            </p:nvSpPr>
            <p:spPr bwMode="auto">
              <a:xfrm>
                <a:off x="9235034"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62" name="Freeform 8"/>
              <p:cNvSpPr>
                <a:spLocks/>
              </p:cNvSpPr>
              <p:nvPr/>
            </p:nvSpPr>
            <p:spPr bwMode="auto">
              <a:xfrm>
                <a:off x="9528793"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763" name="Group 781"/>
              <p:cNvGrpSpPr/>
              <p:nvPr/>
            </p:nvGrpSpPr>
            <p:grpSpPr>
              <a:xfrm>
                <a:off x="7726120" y="4470631"/>
                <a:ext cx="612096" cy="486108"/>
                <a:chOff x="9258271" y="-45770"/>
                <a:chExt cx="925513" cy="735013"/>
              </a:xfrm>
              <a:solidFill>
                <a:schemeClr val="accent4">
                  <a:lumMod val="20000"/>
                  <a:lumOff val="80000"/>
                  <a:alpha val="38000"/>
                </a:schemeClr>
              </a:solidFill>
            </p:grpSpPr>
            <p:sp>
              <p:nvSpPr>
                <p:cNvPr id="119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9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9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0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0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0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0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0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0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20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764" name="Freeform 8"/>
              <p:cNvSpPr>
                <a:spLocks/>
              </p:cNvSpPr>
              <p:nvPr/>
            </p:nvSpPr>
            <p:spPr bwMode="auto">
              <a:xfrm>
                <a:off x="9819254"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65" name="Freeform 23"/>
              <p:cNvSpPr>
                <a:spLocks/>
              </p:cNvSpPr>
              <p:nvPr/>
            </p:nvSpPr>
            <p:spPr bwMode="auto">
              <a:xfrm>
                <a:off x="10583856"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66" name="Freeform 24"/>
              <p:cNvSpPr>
                <a:spLocks/>
              </p:cNvSpPr>
              <p:nvPr/>
            </p:nvSpPr>
            <p:spPr bwMode="auto">
              <a:xfrm>
                <a:off x="10880912"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67" name="Freeform 17"/>
              <p:cNvSpPr>
                <a:spLocks/>
              </p:cNvSpPr>
              <p:nvPr/>
            </p:nvSpPr>
            <p:spPr bwMode="auto">
              <a:xfrm>
                <a:off x="11177968"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768" name="Group 740"/>
              <p:cNvGrpSpPr/>
              <p:nvPr/>
            </p:nvGrpSpPr>
            <p:grpSpPr>
              <a:xfrm>
                <a:off x="10109715" y="4486088"/>
                <a:ext cx="348520" cy="470651"/>
                <a:chOff x="7011958" y="-48945"/>
                <a:chExt cx="557213" cy="752475"/>
              </a:xfrm>
              <a:solidFill>
                <a:schemeClr val="tx1">
                  <a:alpha val="12000"/>
                </a:schemeClr>
              </a:solidFill>
            </p:grpSpPr>
            <p:sp>
              <p:nvSpPr>
                <p:cNvPr id="119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9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769" name="Freeform 18"/>
              <p:cNvSpPr>
                <a:spLocks noEditPoints="1"/>
              </p:cNvSpPr>
              <p:nvPr/>
            </p:nvSpPr>
            <p:spPr bwMode="auto">
              <a:xfrm>
                <a:off x="11468429"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70" name="Freeform 20"/>
              <p:cNvSpPr>
                <a:spLocks noEditPoints="1"/>
              </p:cNvSpPr>
              <p:nvPr/>
            </p:nvSpPr>
            <p:spPr bwMode="auto">
              <a:xfrm>
                <a:off x="11913844"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71" name="Freeform 23"/>
              <p:cNvSpPr>
                <a:spLocks/>
              </p:cNvSpPr>
              <p:nvPr/>
            </p:nvSpPr>
            <p:spPr bwMode="auto">
              <a:xfrm>
                <a:off x="15165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72" name="Freeform 24"/>
              <p:cNvSpPr>
                <a:spLocks/>
              </p:cNvSpPr>
              <p:nvPr/>
            </p:nvSpPr>
            <p:spPr bwMode="auto">
              <a:xfrm>
                <a:off x="45305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73" name="Freeform 17"/>
              <p:cNvSpPr>
                <a:spLocks/>
              </p:cNvSpPr>
              <p:nvPr/>
            </p:nvSpPr>
            <p:spPr bwMode="auto">
              <a:xfrm>
                <a:off x="754461"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74" name="Freeform 18"/>
              <p:cNvSpPr>
                <a:spLocks noEditPoints="1"/>
              </p:cNvSpPr>
              <p:nvPr/>
            </p:nvSpPr>
            <p:spPr bwMode="auto">
              <a:xfrm>
                <a:off x="1049271"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75" name="Freeform 20"/>
              <p:cNvSpPr>
                <a:spLocks noEditPoints="1"/>
              </p:cNvSpPr>
              <p:nvPr/>
            </p:nvSpPr>
            <p:spPr bwMode="auto">
              <a:xfrm>
                <a:off x="1499030"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76" name="Freeform 16"/>
              <p:cNvSpPr>
                <a:spLocks noEditPoints="1"/>
              </p:cNvSpPr>
              <p:nvPr/>
            </p:nvSpPr>
            <p:spPr bwMode="auto">
              <a:xfrm>
                <a:off x="2846409"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77" name="Freeform 16"/>
              <p:cNvSpPr>
                <a:spLocks noEditPoints="1"/>
              </p:cNvSpPr>
              <p:nvPr/>
            </p:nvSpPr>
            <p:spPr bwMode="auto">
              <a:xfrm>
                <a:off x="3594276"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78" name="Freeform 5"/>
              <p:cNvSpPr>
                <a:spLocks/>
              </p:cNvSpPr>
              <p:nvPr/>
            </p:nvSpPr>
            <p:spPr bwMode="auto">
              <a:xfrm>
                <a:off x="3296168" y="50994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79" name="Freeform 20"/>
              <p:cNvSpPr>
                <a:spLocks noEditPoints="1"/>
              </p:cNvSpPr>
              <p:nvPr/>
            </p:nvSpPr>
            <p:spPr bwMode="auto">
              <a:xfrm>
                <a:off x="4044035"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780" name="Group 746"/>
              <p:cNvGrpSpPr/>
              <p:nvPr/>
            </p:nvGrpSpPr>
            <p:grpSpPr>
              <a:xfrm>
                <a:off x="4493794" y="5093639"/>
                <a:ext cx="348520" cy="470651"/>
                <a:chOff x="7011958" y="-48945"/>
                <a:chExt cx="557213" cy="752475"/>
              </a:xfrm>
              <a:solidFill>
                <a:schemeClr val="tx1">
                  <a:alpha val="7000"/>
                </a:schemeClr>
              </a:solidFill>
            </p:grpSpPr>
            <p:sp>
              <p:nvSpPr>
                <p:cNvPr id="119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9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781" name="Freeform 18"/>
              <p:cNvSpPr>
                <a:spLocks noEditPoints="1"/>
              </p:cNvSpPr>
              <p:nvPr/>
            </p:nvSpPr>
            <p:spPr bwMode="auto">
              <a:xfrm>
                <a:off x="5451129"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82" name="Freeform 19"/>
              <p:cNvSpPr>
                <a:spLocks/>
              </p:cNvSpPr>
              <p:nvPr/>
            </p:nvSpPr>
            <p:spPr bwMode="auto">
              <a:xfrm>
                <a:off x="59008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83" name="Freeform 21"/>
              <p:cNvSpPr>
                <a:spLocks noEditPoints="1"/>
              </p:cNvSpPr>
              <p:nvPr/>
            </p:nvSpPr>
            <p:spPr bwMode="auto">
              <a:xfrm>
                <a:off x="4972284" y="51062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sp>
            <p:nvSpPr>
              <p:cNvPr id="784" name="Freeform 23"/>
              <p:cNvSpPr>
                <a:spLocks/>
              </p:cNvSpPr>
              <p:nvPr/>
            </p:nvSpPr>
            <p:spPr bwMode="auto">
              <a:xfrm>
                <a:off x="1948789"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85" name="Freeform 24"/>
              <p:cNvSpPr>
                <a:spLocks/>
              </p:cNvSpPr>
              <p:nvPr/>
            </p:nvSpPr>
            <p:spPr bwMode="auto">
              <a:xfrm>
                <a:off x="2250194"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86" name="Freeform 17"/>
              <p:cNvSpPr>
                <a:spLocks/>
              </p:cNvSpPr>
              <p:nvPr/>
            </p:nvSpPr>
            <p:spPr bwMode="auto">
              <a:xfrm>
                <a:off x="2551599"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87" name="Freeform 19"/>
              <p:cNvSpPr>
                <a:spLocks/>
              </p:cNvSpPr>
              <p:nvPr/>
            </p:nvSpPr>
            <p:spPr bwMode="auto">
              <a:xfrm>
                <a:off x="3857245"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88" name="Freeform 7"/>
              <p:cNvSpPr>
                <a:spLocks/>
              </p:cNvSpPr>
              <p:nvPr/>
            </p:nvSpPr>
            <p:spPr bwMode="auto">
              <a:xfrm>
                <a:off x="4154301"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89" name="Freeform 8"/>
              <p:cNvSpPr>
                <a:spLocks/>
              </p:cNvSpPr>
              <p:nvPr/>
            </p:nvSpPr>
            <p:spPr bwMode="auto">
              <a:xfrm>
                <a:off x="4448060"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90" name="Freeform 13"/>
              <p:cNvSpPr>
                <a:spLocks/>
              </p:cNvSpPr>
              <p:nvPr/>
            </p:nvSpPr>
            <p:spPr bwMode="auto">
              <a:xfrm>
                <a:off x="4738521"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91" name="Freeform 23"/>
              <p:cNvSpPr>
                <a:spLocks/>
              </p:cNvSpPr>
              <p:nvPr/>
            </p:nvSpPr>
            <p:spPr bwMode="auto">
              <a:xfrm>
                <a:off x="5509718"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92" name="Freeform 24"/>
              <p:cNvSpPr>
                <a:spLocks/>
              </p:cNvSpPr>
              <p:nvPr/>
            </p:nvSpPr>
            <p:spPr bwMode="auto">
              <a:xfrm>
                <a:off x="5806774"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793" name="Group 740"/>
              <p:cNvGrpSpPr/>
              <p:nvPr/>
            </p:nvGrpSpPr>
            <p:grpSpPr>
              <a:xfrm>
                <a:off x="5035577" y="4486088"/>
                <a:ext cx="348520" cy="470651"/>
                <a:chOff x="7011958" y="-48945"/>
                <a:chExt cx="557213" cy="752475"/>
              </a:xfrm>
              <a:solidFill>
                <a:schemeClr val="tx1">
                  <a:alpha val="12000"/>
                </a:schemeClr>
              </a:solidFill>
            </p:grpSpPr>
            <p:sp>
              <p:nvSpPr>
                <p:cNvPr id="119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9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794" name="Freeform 18"/>
              <p:cNvSpPr>
                <a:spLocks noEditPoints="1"/>
              </p:cNvSpPr>
              <p:nvPr/>
            </p:nvSpPr>
            <p:spPr bwMode="auto">
              <a:xfrm>
                <a:off x="1342683"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95" name="Freeform 20"/>
              <p:cNvSpPr>
                <a:spLocks noEditPoints="1"/>
              </p:cNvSpPr>
              <p:nvPr/>
            </p:nvSpPr>
            <p:spPr bwMode="auto">
              <a:xfrm>
                <a:off x="1788093"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96" name="Freeform 16"/>
              <p:cNvSpPr>
                <a:spLocks noEditPoints="1"/>
              </p:cNvSpPr>
              <p:nvPr/>
            </p:nvSpPr>
            <p:spPr bwMode="auto">
              <a:xfrm>
                <a:off x="3118076" y="44754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97" name="Freeform 5"/>
              <p:cNvSpPr>
                <a:spLocks/>
              </p:cNvSpPr>
              <p:nvPr/>
            </p:nvSpPr>
            <p:spPr bwMode="auto">
              <a:xfrm>
                <a:off x="3563486" y="44918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98" name="Freeform 23"/>
              <p:cNvSpPr>
                <a:spLocks/>
              </p:cNvSpPr>
              <p:nvPr/>
            </p:nvSpPr>
            <p:spPr bwMode="auto">
              <a:xfrm>
                <a:off x="22335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99" name="Freeform 24"/>
              <p:cNvSpPr>
                <a:spLocks/>
              </p:cNvSpPr>
              <p:nvPr/>
            </p:nvSpPr>
            <p:spPr bwMode="auto">
              <a:xfrm>
                <a:off x="2530559"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00" name="Freeform 17"/>
              <p:cNvSpPr>
                <a:spLocks/>
              </p:cNvSpPr>
              <p:nvPr/>
            </p:nvSpPr>
            <p:spPr bwMode="auto">
              <a:xfrm>
                <a:off x="2827615"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01" name="Freeform 20"/>
              <p:cNvSpPr>
                <a:spLocks noEditPoints="1"/>
              </p:cNvSpPr>
              <p:nvPr/>
            </p:nvSpPr>
            <p:spPr bwMode="auto">
              <a:xfrm>
                <a:off x="88900"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02" name="Freeform 23"/>
              <p:cNvSpPr>
                <a:spLocks/>
              </p:cNvSpPr>
              <p:nvPr/>
            </p:nvSpPr>
            <p:spPr bwMode="auto">
              <a:xfrm>
                <a:off x="458110"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03" name="Freeform 24"/>
              <p:cNvSpPr>
                <a:spLocks/>
              </p:cNvSpPr>
              <p:nvPr/>
            </p:nvSpPr>
            <p:spPr bwMode="auto">
              <a:xfrm>
                <a:off x="755166"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04" name="Freeform 17"/>
              <p:cNvSpPr>
                <a:spLocks/>
              </p:cNvSpPr>
              <p:nvPr/>
            </p:nvSpPr>
            <p:spPr bwMode="auto">
              <a:xfrm>
                <a:off x="1052222"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05" name="Freeform 20"/>
              <p:cNvSpPr>
                <a:spLocks noEditPoints="1"/>
              </p:cNvSpPr>
              <p:nvPr/>
            </p:nvSpPr>
            <p:spPr bwMode="auto">
              <a:xfrm>
                <a:off x="8890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dirty="0">
                  <a:solidFill>
                    <a:srgbClr val="000000"/>
                  </a:solidFill>
                </a:endParaRPr>
              </a:p>
            </p:txBody>
          </p:sp>
          <p:sp>
            <p:nvSpPr>
              <p:cNvPr id="806" name="Freeform 20"/>
              <p:cNvSpPr>
                <a:spLocks noEditPoints="1"/>
              </p:cNvSpPr>
              <p:nvPr/>
            </p:nvSpPr>
            <p:spPr bwMode="auto">
              <a:xfrm>
                <a:off x="101600"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07" name="Freeform 18"/>
              <p:cNvSpPr>
                <a:spLocks noEditPoints="1"/>
              </p:cNvSpPr>
              <p:nvPr/>
            </p:nvSpPr>
            <p:spPr bwMode="auto">
              <a:xfrm>
                <a:off x="5254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08" name="Freeform 19"/>
              <p:cNvSpPr>
                <a:spLocks/>
              </p:cNvSpPr>
              <p:nvPr/>
            </p:nvSpPr>
            <p:spPr bwMode="auto">
              <a:xfrm>
                <a:off x="97474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09" name="Freeform 7"/>
              <p:cNvSpPr>
                <a:spLocks/>
              </p:cNvSpPr>
              <p:nvPr/>
            </p:nvSpPr>
            <p:spPr bwMode="auto">
              <a:xfrm>
                <a:off x="127565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10" name="Freeform 8"/>
              <p:cNvSpPr>
                <a:spLocks/>
              </p:cNvSpPr>
              <p:nvPr/>
            </p:nvSpPr>
            <p:spPr bwMode="auto">
              <a:xfrm>
                <a:off x="157327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11" name="Freeform 13"/>
              <p:cNvSpPr>
                <a:spLocks/>
              </p:cNvSpPr>
              <p:nvPr/>
            </p:nvSpPr>
            <p:spPr bwMode="auto">
              <a:xfrm>
                <a:off x="186759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12" name="Freeform 23"/>
              <p:cNvSpPr>
                <a:spLocks/>
              </p:cNvSpPr>
              <p:nvPr/>
            </p:nvSpPr>
            <p:spPr bwMode="auto">
              <a:xfrm>
                <a:off x="2646513"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13" name="Freeform 24"/>
              <p:cNvSpPr>
                <a:spLocks/>
              </p:cNvSpPr>
              <p:nvPr/>
            </p:nvSpPr>
            <p:spPr bwMode="auto">
              <a:xfrm>
                <a:off x="2947429"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14" name="Freeform 29"/>
              <p:cNvSpPr>
                <a:spLocks/>
              </p:cNvSpPr>
              <p:nvPr/>
            </p:nvSpPr>
            <p:spPr bwMode="auto">
              <a:xfrm>
                <a:off x="3248345"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15" name="Freeform 17"/>
              <p:cNvSpPr>
                <a:spLocks/>
              </p:cNvSpPr>
              <p:nvPr/>
            </p:nvSpPr>
            <p:spPr bwMode="auto">
              <a:xfrm>
                <a:off x="3549261"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816" name="Group 740"/>
              <p:cNvGrpSpPr/>
              <p:nvPr/>
            </p:nvGrpSpPr>
            <p:grpSpPr>
              <a:xfrm>
                <a:off x="2168512" y="3806074"/>
                <a:ext cx="348520" cy="470651"/>
                <a:chOff x="7011958" y="-48945"/>
                <a:chExt cx="557213" cy="752475"/>
              </a:xfrm>
              <a:solidFill>
                <a:schemeClr val="tx1">
                  <a:alpha val="12000"/>
                </a:schemeClr>
              </a:solidFill>
            </p:grpSpPr>
            <p:sp>
              <p:nvSpPr>
                <p:cNvPr id="118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9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817" name="Group 746"/>
              <p:cNvGrpSpPr/>
              <p:nvPr/>
            </p:nvGrpSpPr>
            <p:grpSpPr>
              <a:xfrm>
                <a:off x="4585159" y="3806074"/>
                <a:ext cx="348520" cy="470651"/>
                <a:chOff x="7011958" y="-48945"/>
                <a:chExt cx="557213" cy="752475"/>
              </a:xfrm>
              <a:solidFill>
                <a:schemeClr val="tx1">
                  <a:alpha val="7000"/>
                </a:schemeClr>
              </a:solidFill>
            </p:grpSpPr>
            <p:sp>
              <p:nvSpPr>
                <p:cNvPr id="118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8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818" name="Freeform 19"/>
              <p:cNvSpPr>
                <a:spLocks/>
              </p:cNvSpPr>
              <p:nvPr/>
            </p:nvSpPr>
            <p:spPr bwMode="auto">
              <a:xfrm>
                <a:off x="506316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19" name="Freeform 7"/>
              <p:cNvSpPr>
                <a:spLocks/>
              </p:cNvSpPr>
              <p:nvPr/>
            </p:nvSpPr>
            <p:spPr bwMode="auto">
              <a:xfrm>
                <a:off x="536407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20" name="Freeform 8"/>
              <p:cNvSpPr>
                <a:spLocks/>
              </p:cNvSpPr>
              <p:nvPr/>
            </p:nvSpPr>
            <p:spPr bwMode="auto">
              <a:xfrm>
                <a:off x="566169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21" name="Freeform 23"/>
              <p:cNvSpPr>
                <a:spLocks/>
              </p:cNvSpPr>
              <p:nvPr/>
            </p:nvSpPr>
            <p:spPr bwMode="auto">
              <a:xfrm>
                <a:off x="6434017"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22" name="Freeform 24"/>
              <p:cNvSpPr>
                <a:spLocks/>
              </p:cNvSpPr>
              <p:nvPr/>
            </p:nvSpPr>
            <p:spPr bwMode="auto">
              <a:xfrm>
                <a:off x="6734933"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23" name="Freeform 17"/>
              <p:cNvSpPr>
                <a:spLocks/>
              </p:cNvSpPr>
              <p:nvPr/>
            </p:nvSpPr>
            <p:spPr bwMode="auto">
              <a:xfrm>
                <a:off x="7035849"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24" name="Freeform 18"/>
              <p:cNvSpPr>
                <a:spLocks noEditPoints="1"/>
              </p:cNvSpPr>
              <p:nvPr/>
            </p:nvSpPr>
            <p:spPr bwMode="auto">
              <a:xfrm>
                <a:off x="73301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25" name="Freeform 20"/>
              <p:cNvSpPr>
                <a:spLocks noEditPoints="1"/>
              </p:cNvSpPr>
              <p:nvPr/>
            </p:nvSpPr>
            <p:spPr bwMode="auto">
              <a:xfrm>
                <a:off x="7779440"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826" name="Group 740"/>
              <p:cNvGrpSpPr/>
              <p:nvPr/>
            </p:nvGrpSpPr>
            <p:grpSpPr>
              <a:xfrm>
                <a:off x="5956016" y="3806074"/>
                <a:ext cx="348520" cy="470651"/>
                <a:chOff x="7011958" y="-48945"/>
                <a:chExt cx="557213" cy="752475"/>
              </a:xfrm>
              <a:solidFill>
                <a:schemeClr val="tx1">
                  <a:alpha val="12000"/>
                </a:schemeClr>
              </a:solidFill>
            </p:grpSpPr>
            <p:sp>
              <p:nvSpPr>
                <p:cNvPr id="118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8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827" name="Freeform 16"/>
              <p:cNvSpPr>
                <a:spLocks noEditPoints="1"/>
              </p:cNvSpPr>
              <p:nvPr/>
            </p:nvSpPr>
            <p:spPr bwMode="auto">
              <a:xfrm>
                <a:off x="9124863"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28" name="Freeform 16"/>
              <p:cNvSpPr>
                <a:spLocks noEditPoints="1"/>
              </p:cNvSpPr>
              <p:nvPr/>
            </p:nvSpPr>
            <p:spPr bwMode="auto">
              <a:xfrm>
                <a:off x="9871752"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29" name="Freeform 5"/>
              <p:cNvSpPr>
                <a:spLocks/>
              </p:cNvSpPr>
              <p:nvPr/>
            </p:nvSpPr>
            <p:spPr bwMode="auto">
              <a:xfrm>
                <a:off x="9574133" y="38118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30" name="Freeform 20"/>
              <p:cNvSpPr>
                <a:spLocks noEditPoints="1"/>
              </p:cNvSpPr>
              <p:nvPr/>
            </p:nvSpPr>
            <p:spPr bwMode="auto">
              <a:xfrm>
                <a:off x="10321022"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831" name="Group 746"/>
              <p:cNvGrpSpPr/>
              <p:nvPr/>
            </p:nvGrpSpPr>
            <p:grpSpPr>
              <a:xfrm>
                <a:off x="10770292" y="3806074"/>
                <a:ext cx="348520" cy="470651"/>
                <a:chOff x="7011958" y="-48945"/>
                <a:chExt cx="557213" cy="752475"/>
              </a:xfrm>
              <a:solidFill>
                <a:schemeClr val="tx1">
                  <a:alpha val="7000"/>
                </a:schemeClr>
              </a:solidFill>
            </p:grpSpPr>
            <p:sp>
              <p:nvSpPr>
                <p:cNvPr id="118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8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832" name="Freeform 18"/>
              <p:cNvSpPr>
                <a:spLocks noEditPoints="1"/>
              </p:cNvSpPr>
              <p:nvPr/>
            </p:nvSpPr>
            <p:spPr bwMode="auto">
              <a:xfrm>
                <a:off x="11726649"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33" name="Freeform 19"/>
              <p:cNvSpPr>
                <a:spLocks/>
              </p:cNvSpPr>
              <p:nvPr/>
            </p:nvSpPr>
            <p:spPr bwMode="auto">
              <a:xfrm>
                <a:off x="121505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834" name="Group 781"/>
              <p:cNvGrpSpPr/>
              <p:nvPr/>
            </p:nvGrpSpPr>
            <p:grpSpPr>
              <a:xfrm>
                <a:off x="520986" y="3124431"/>
                <a:ext cx="612096" cy="486108"/>
                <a:chOff x="9258271" y="-45770"/>
                <a:chExt cx="925513" cy="735013"/>
              </a:xfrm>
              <a:solidFill>
                <a:schemeClr val="bg2">
                  <a:alpha val="38000"/>
                </a:schemeClr>
              </a:solidFill>
            </p:grpSpPr>
            <p:sp>
              <p:nvSpPr>
                <p:cNvPr id="117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7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7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7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7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7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7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8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8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8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835" name="Freeform 21"/>
              <p:cNvSpPr>
                <a:spLocks noEditPoints="1"/>
              </p:cNvSpPr>
              <p:nvPr/>
            </p:nvSpPr>
            <p:spPr bwMode="auto">
              <a:xfrm>
                <a:off x="11248293" y="38186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grpSp>
            <p:nvGrpSpPr>
              <p:cNvPr id="836" name="Group 781"/>
              <p:cNvGrpSpPr/>
              <p:nvPr/>
            </p:nvGrpSpPr>
            <p:grpSpPr>
              <a:xfrm>
                <a:off x="3843582" y="3790617"/>
                <a:ext cx="612096" cy="486108"/>
                <a:chOff x="9258271" y="-45770"/>
                <a:chExt cx="925513" cy="735013"/>
              </a:xfrm>
              <a:solidFill>
                <a:schemeClr val="accent4">
                  <a:lumMod val="20000"/>
                  <a:lumOff val="80000"/>
                  <a:alpha val="38000"/>
                </a:schemeClr>
              </a:solidFill>
            </p:grpSpPr>
            <p:sp>
              <p:nvSpPr>
                <p:cNvPr id="116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6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6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6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6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6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6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7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7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7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837" name="Freeform 23"/>
              <p:cNvSpPr>
                <a:spLocks/>
              </p:cNvSpPr>
              <p:nvPr/>
            </p:nvSpPr>
            <p:spPr bwMode="auto">
              <a:xfrm>
                <a:off x="8228710"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38" name="Freeform 24"/>
              <p:cNvSpPr>
                <a:spLocks/>
              </p:cNvSpPr>
              <p:nvPr/>
            </p:nvSpPr>
            <p:spPr bwMode="auto">
              <a:xfrm>
                <a:off x="85296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39" name="Freeform 17"/>
              <p:cNvSpPr>
                <a:spLocks/>
              </p:cNvSpPr>
              <p:nvPr/>
            </p:nvSpPr>
            <p:spPr bwMode="auto">
              <a:xfrm>
                <a:off x="8830542"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40" name="Freeform 19"/>
              <p:cNvSpPr>
                <a:spLocks/>
              </p:cNvSpPr>
              <p:nvPr/>
            </p:nvSpPr>
            <p:spPr bwMode="auto">
              <a:xfrm>
                <a:off x="1015931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41" name="Freeform 7"/>
              <p:cNvSpPr>
                <a:spLocks/>
              </p:cNvSpPr>
              <p:nvPr/>
            </p:nvSpPr>
            <p:spPr bwMode="auto">
              <a:xfrm>
                <a:off x="10455748"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42" name="Freeform 8"/>
              <p:cNvSpPr>
                <a:spLocks/>
              </p:cNvSpPr>
              <p:nvPr/>
            </p:nvSpPr>
            <p:spPr bwMode="auto">
              <a:xfrm>
                <a:off x="1074888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43" name="Freeform 13"/>
              <p:cNvSpPr>
                <a:spLocks/>
              </p:cNvSpPr>
              <p:nvPr/>
            </p:nvSpPr>
            <p:spPr bwMode="auto">
              <a:xfrm>
                <a:off x="1103872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44" name="Freeform 23"/>
              <p:cNvSpPr>
                <a:spLocks/>
              </p:cNvSpPr>
              <p:nvPr/>
            </p:nvSpPr>
            <p:spPr bwMode="auto">
              <a:xfrm>
                <a:off x="11808669"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45" name="Freeform 24"/>
              <p:cNvSpPr>
                <a:spLocks/>
              </p:cNvSpPr>
              <p:nvPr/>
            </p:nvSpPr>
            <p:spPr bwMode="auto">
              <a:xfrm>
                <a:off x="1210510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846" name="Group 740"/>
              <p:cNvGrpSpPr/>
              <p:nvPr/>
            </p:nvGrpSpPr>
            <p:grpSpPr>
              <a:xfrm>
                <a:off x="11335152" y="3139888"/>
                <a:ext cx="348520" cy="470651"/>
                <a:chOff x="7011958" y="-48945"/>
                <a:chExt cx="557213" cy="752475"/>
              </a:xfrm>
              <a:solidFill>
                <a:schemeClr val="tx1">
                  <a:alpha val="12000"/>
                </a:schemeClr>
              </a:solidFill>
            </p:grpSpPr>
            <p:sp>
              <p:nvSpPr>
                <p:cNvPr id="116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6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847" name="Freeform 18"/>
              <p:cNvSpPr>
                <a:spLocks noEditPoints="1"/>
              </p:cNvSpPr>
              <p:nvPr/>
            </p:nvSpPr>
            <p:spPr bwMode="auto">
              <a:xfrm>
                <a:off x="7649122"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48" name="Freeform 20"/>
              <p:cNvSpPr>
                <a:spLocks noEditPoints="1"/>
              </p:cNvSpPr>
              <p:nvPr/>
            </p:nvSpPr>
            <p:spPr bwMode="auto">
              <a:xfrm>
                <a:off x="8093908"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49" name="Freeform 16"/>
              <p:cNvSpPr>
                <a:spLocks noEditPoints="1"/>
              </p:cNvSpPr>
              <p:nvPr/>
            </p:nvSpPr>
            <p:spPr bwMode="auto">
              <a:xfrm>
                <a:off x="9421395" y="31927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50" name="Freeform 5"/>
              <p:cNvSpPr>
                <a:spLocks/>
              </p:cNvSpPr>
              <p:nvPr/>
            </p:nvSpPr>
            <p:spPr bwMode="auto">
              <a:xfrm>
                <a:off x="9866181" y="3145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51" name="Freeform 23"/>
              <p:cNvSpPr>
                <a:spLocks/>
              </p:cNvSpPr>
              <p:nvPr/>
            </p:nvSpPr>
            <p:spPr bwMode="auto">
              <a:xfrm>
                <a:off x="8538694"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52" name="Freeform 24"/>
              <p:cNvSpPr>
                <a:spLocks/>
              </p:cNvSpPr>
              <p:nvPr/>
            </p:nvSpPr>
            <p:spPr bwMode="auto">
              <a:xfrm>
                <a:off x="883512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53" name="Freeform 17"/>
              <p:cNvSpPr>
                <a:spLocks/>
              </p:cNvSpPr>
              <p:nvPr/>
            </p:nvSpPr>
            <p:spPr bwMode="auto">
              <a:xfrm>
                <a:off x="9131558"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54" name="Freeform 24"/>
              <p:cNvSpPr>
                <a:spLocks/>
              </p:cNvSpPr>
              <p:nvPr/>
            </p:nvSpPr>
            <p:spPr bwMode="auto">
              <a:xfrm>
                <a:off x="1258079"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55" name="Freeform 29"/>
              <p:cNvSpPr>
                <a:spLocks/>
              </p:cNvSpPr>
              <p:nvPr/>
            </p:nvSpPr>
            <p:spPr bwMode="auto">
              <a:xfrm>
                <a:off x="155451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56" name="Freeform 17"/>
              <p:cNvSpPr>
                <a:spLocks/>
              </p:cNvSpPr>
              <p:nvPr/>
            </p:nvSpPr>
            <p:spPr bwMode="auto">
              <a:xfrm>
                <a:off x="18509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857" name="Group 746"/>
              <p:cNvGrpSpPr/>
              <p:nvPr/>
            </p:nvGrpSpPr>
            <p:grpSpPr>
              <a:xfrm>
                <a:off x="2877873" y="3139888"/>
                <a:ext cx="348520" cy="470651"/>
                <a:chOff x="7011958" y="-48945"/>
                <a:chExt cx="557213" cy="752475"/>
              </a:xfrm>
              <a:solidFill>
                <a:schemeClr val="tx1">
                  <a:alpha val="7000"/>
                </a:schemeClr>
              </a:solidFill>
            </p:grpSpPr>
            <p:sp>
              <p:nvSpPr>
                <p:cNvPr id="115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6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858" name="Freeform 19"/>
              <p:cNvSpPr>
                <a:spLocks/>
              </p:cNvSpPr>
              <p:nvPr/>
            </p:nvSpPr>
            <p:spPr bwMode="auto">
              <a:xfrm>
                <a:off x="335139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59" name="Freeform 7"/>
              <p:cNvSpPr>
                <a:spLocks/>
              </p:cNvSpPr>
              <p:nvPr/>
            </p:nvSpPr>
            <p:spPr bwMode="auto">
              <a:xfrm>
                <a:off x="3647822"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60" name="Freeform 8"/>
              <p:cNvSpPr>
                <a:spLocks/>
              </p:cNvSpPr>
              <p:nvPr/>
            </p:nvSpPr>
            <p:spPr bwMode="auto">
              <a:xfrm>
                <a:off x="3940957"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861" name="Group 781"/>
              <p:cNvGrpSpPr/>
              <p:nvPr/>
            </p:nvGrpSpPr>
            <p:grpSpPr>
              <a:xfrm>
                <a:off x="2140780" y="3124431"/>
                <a:ext cx="612096" cy="486108"/>
                <a:chOff x="9258271" y="-45770"/>
                <a:chExt cx="925513" cy="735013"/>
              </a:xfrm>
              <a:solidFill>
                <a:schemeClr val="accent4">
                  <a:lumMod val="20000"/>
                  <a:lumOff val="80000"/>
                  <a:alpha val="38000"/>
                </a:schemeClr>
              </a:solidFill>
            </p:grpSpPr>
            <p:sp>
              <p:nvSpPr>
                <p:cNvPr id="1149"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50"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51"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52"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53"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54"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55"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56"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57"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58"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862" name="Freeform 8"/>
              <p:cNvSpPr>
                <a:spLocks/>
              </p:cNvSpPr>
              <p:nvPr/>
            </p:nvSpPr>
            <p:spPr bwMode="auto">
              <a:xfrm>
                <a:off x="4230794"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63" name="Freeform 23"/>
              <p:cNvSpPr>
                <a:spLocks/>
              </p:cNvSpPr>
              <p:nvPr/>
            </p:nvSpPr>
            <p:spPr bwMode="auto">
              <a:xfrm>
                <a:off x="4994148"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64" name="Freeform 24"/>
              <p:cNvSpPr>
                <a:spLocks/>
              </p:cNvSpPr>
              <p:nvPr/>
            </p:nvSpPr>
            <p:spPr bwMode="auto">
              <a:xfrm>
                <a:off x="529058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65" name="Freeform 17"/>
              <p:cNvSpPr>
                <a:spLocks/>
              </p:cNvSpPr>
              <p:nvPr/>
            </p:nvSpPr>
            <p:spPr bwMode="auto">
              <a:xfrm>
                <a:off x="5587012"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866" name="Group 740"/>
              <p:cNvGrpSpPr/>
              <p:nvPr/>
            </p:nvGrpSpPr>
            <p:grpSpPr>
              <a:xfrm>
                <a:off x="4520631" y="3139888"/>
                <a:ext cx="348520" cy="470651"/>
                <a:chOff x="7011958" y="-48945"/>
                <a:chExt cx="557213" cy="752475"/>
              </a:xfrm>
              <a:solidFill>
                <a:schemeClr val="tx1">
                  <a:alpha val="12000"/>
                </a:schemeClr>
              </a:solidFill>
            </p:grpSpPr>
            <p:sp>
              <p:nvSpPr>
                <p:cNvPr id="114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4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867" name="Freeform 18"/>
              <p:cNvSpPr>
                <a:spLocks noEditPoints="1"/>
              </p:cNvSpPr>
              <p:nvPr/>
            </p:nvSpPr>
            <p:spPr bwMode="auto">
              <a:xfrm>
                <a:off x="5876849"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68" name="Freeform 20"/>
              <p:cNvSpPr>
                <a:spLocks noEditPoints="1"/>
              </p:cNvSpPr>
              <p:nvPr/>
            </p:nvSpPr>
            <p:spPr bwMode="auto">
              <a:xfrm>
                <a:off x="6321635"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69" name="Freeform 23"/>
              <p:cNvSpPr>
                <a:spLocks/>
              </p:cNvSpPr>
              <p:nvPr/>
            </p:nvSpPr>
            <p:spPr bwMode="auto">
              <a:xfrm>
                <a:off x="676642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70" name="Freeform 24"/>
              <p:cNvSpPr>
                <a:spLocks/>
              </p:cNvSpPr>
              <p:nvPr/>
            </p:nvSpPr>
            <p:spPr bwMode="auto">
              <a:xfrm>
                <a:off x="7062853"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71" name="Freeform 17"/>
              <p:cNvSpPr>
                <a:spLocks/>
              </p:cNvSpPr>
              <p:nvPr/>
            </p:nvSpPr>
            <p:spPr bwMode="auto">
              <a:xfrm>
                <a:off x="7359285"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72" name="Freeform 18"/>
              <p:cNvSpPr>
                <a:spLocks noEditPoints="1"/>
              </p:cNvSpPr>
              <p:nvPr/>
            </p:nvSpPr>
            <p:spPr bwMode="auto">
              <a:xfrm>
                <a:off x="6161824"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73" name="Freeform 19"/>
              <p:cNvSpPr>
                <a:spLocks/>
              </p:cNvSpPr>
              <p:nvPr/>
            </p:nvSpPr>
            <p:spPr bwMode="auto">
              <a:xfrm>
                <a:off x="6611583"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74" name="Freeform 7"/>
              <p:cNvSpPr>
                <a:spLocks/>
              </p:cNvSpPr>
              <p:nvPr/>
            </p:nvSpPr>
            <p:spPr bwMode="auto">
              <a:xfrm>
                <a:off x="6912988"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75" name="Freeform 8"/>
              <p:cNvSpPr>
                <a:spLocks/>
              </p:cNvSpPr>
              <p:nvPr/>
            </p:nvSpPr>
            <p:spPr bwMode="auto">
              <a:xfrm>
                <a:off x="721109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76" name="Freeform 13"/>
              <p:cNvSpPr>
                <a:spLocks/>
              </p:cNvSpPr>
              <p:nvPr/>
            </p:nvSpPr>
            <p:spPr bwMode="auto">
              <a:xfrm>
                <a:off x="75059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77" name="Freeform 23"/>
              <p:cNvSpPr>
                <a:spLocks/>
              </p:cNvSpPr>
              <p:nvPr/>
            </p:nvSpPr>
            <p:spPr bwMode="auto">
              <a:xfrm>
                <a:off x="828580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78" name="Freeform 24"/>
              <p:cNvSpPr>
                <a:spLocks/>
              </p:cNvSpPr>
              <p:nvPr/>
            </p:nvSpPr>
            <p:spPr bwMode="auto">
              <a:xfrm>
                <a:off x="85872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79" name="Freeform 29"/>
              <p:cNvSpPr>
                <a:spLocks/>
              </p:cNvSpPr>
              <p:nvPr/>
            </p:nvSpPr>
            <p:spPr bwMode="auto">
              <a:xfrm>
                <a:off x="888861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80" name="Freeform 17"/>
              <p:cNvSpPr>
                <a:spLocks/>
              </p:cNvSpPr>
              <p:nvPr/>
            </p:nvSpPr>
            <p:spPr bwMode="auto">
              <a:xfrm>
                <a:off x="919001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881" name="Group 740"/>
              <p:cNvGrpSpPr/>
              <p:nvPr/>
            </p:nvGrpSpPr>
            <p:grpSpPr>
              <a:xfrm>
                <a:off x="7807311" y="2515539"/>
                <a:ext cx="348520" cy="470651"/>
                <a:chOff x="7011958" y="-48945"/>
                <a:chExt cx="557213" cy="752475"/>
              </a:xfrm>
              <a:solidFill>
                <a:schemeClr val="tx1">
                  <a:alpha val="12000"/>
                </a:schemeClr>
              </a:solidFill>
            </p:grpSpPr>
            <p:sp>
              <p:nvSpPr>
                <p:cNvPr id="114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4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882" name="Group 746"/>
              <p:cNvGrpSpPr/>
              <p:nvPr/>
            </p:nvGrpSpPr>
            <p:grpSpPr>
              <a:xfrm>
                <a:off x="10226892" y="2515539"/>
                <a:ext cx="348520" cy="470651"/>
                <a:chOff x="7011958" y="-48945"/>
                <a:chExt cx="557213" cy="752475"/>
              </a:xfrm>
              <a:solidFill>
                <a:schemeClr val="tx1">
                  <a:alpha val="7000"/>
                </a:schemeClr>
              </a:solidFill>
            </p:grpSpPr>
            <p:sp>
              <p:nvSpPr>
                <p:cNvPr id="114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4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883" name="Freeform 19"/>
              <p:cNvSpPr>
                <a:spLocks/>
              </p:cNvSpPr>
              <p:nvPr/>
            </p:nvSpPr>
            <p:spPr bwMode="auto">
              <a:xfrm>
                <a:off x="107053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84" name="Freeform 7"/>
              <p:cNvSpPr>
                <a:spLocks/>
              </p:cNvSpPr>
              <p:nvPr/>
            </p:nvSpPr>
            <p:spPr bwMode="auto">
              <a:xfrm>
                <a:off x="11006787"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85" name="Freeform 8"/>
              <p:cNvSpPr>
                <a:spLocks/>
              </p:cNvSpPr>
              <p:nvPr/>
            </p:nvSpPr>
            <p:spPr bwMode="auto">
              <a:xfrm>
                <a:off x="11304895"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86" name="Freeform 23"/>
              <p:cNvSpPr>
                <a:spLocks/>
              </p:cNvSpPr>
              <p:nvPr/>
            </p:nvSpPr>
            <p:spPr bwMode="auto">
              <a:xfrm>
                <a:off x="12078195"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887" name="Group 740"/>
              <p:cNvGrpSpPr/>
              <p:nvPr/>
            </p:nvGrpSpPr>
            <p:grpSpPr>
              <a:xfrm>
                <a:off x="11599705" y="2515539"/>
                <a:ext cx="348520" cy="470651"/>
                <a:chOff x="7011958" y="-48945"/>
                <a:chExt cx="557213" cy="752475"/>
              </a:xfrm>
              <a:solidFill>
                <a:schemeClr val="tx1">
                  <a:alpha val="12000"/>
                </a:schemeClr>
              </a:solidFill>
            </p:grpSpPr>
            <p:sp>
              <p:nvSpPr>
                <p:cNvPr id="114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4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888" name="Group 781"/>
              <p:cNvGrpSpPr/>
              <p:nvPr/>
            </p:nvGrpSpPr>
            <p:grpSpPr>
              <a:xfrm>
                <a:off x="6129230" y="1892531"/>
                <a:ext cx="612096" cy="486108"/>
                <a:chOff x="9258271" y="-45770"/>
                <a:chExt cx="925513" cy="735013"/>
              </a:xfrm>
              <a:solidFill>
                <a:schemeClr val="bg2">
                  <a:alpha val="38000"/>
                </a:schemeClr>
              </a:solidFill>
            </p:grpSpPr>
            <p:sp>
              <p:nvSpPr>
                <p:cNvPr id="113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3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3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3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3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3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3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3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3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4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889" name="Group 781"/>
              <p:cNvGrpSpPr/>
              <p:nvPr/>
            </p:nvGrpSpPr>
            <p:grpSpPr>
              <a:xfrm>
                <a:off x="9484826" y="2500082"/>
                <a:ext cx="612096" cy="486108"/>
                <a:chOff x="9258271" y="-45770"/>
                <a:chExt cx="925513" cy="735013"/>
              </a:xfrm>
              <a:solidFill>
                <a:schemeClr val="accent4">
                  <a:lumMod val="20000"/>
                  <a:lumOff val="80000"/>
                  <a:alpha val="38000"/>
                </a:schemeClr>
              </a:solidFill>
            </p:grpSpPr>
            <p:sp>
              <p:nvSpPr>
                <p:cNvPr id="112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2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2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2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2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2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2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2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2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3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890" name="Freeform 24"/>
              <p:cNvSpPr>
                <a:spLocks/>
              </p:cNvSpPr>
              <p:nvPr/>
            </p:nvSpPr>
            <p:spPr bwMode="auto">
              <a:xfrm>
                <a:off x="6866947"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91" name="Freeform 29"/>
              <p:cNvSpPr>
                <a:spLocks/>
              </p:cNvSpPr>
              <p:nvPr/>
            </p:nvSpPr>
            <p:spPr bwMode="auto">
              <a:xfrm>
                <a:off x="71640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92" name="Freeform 17"/>
              <p:cNvSpPr>
                <a:spLocks/>
              </p:cNvSpPr>
              <p:nvPr/>
            </p:nvSpPr>
            <p:spPr bwMode="auto">
              <a:xfrm>
                <a:off x="7461059"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893" name="Group 746"/>
              <p:cNvGrpSpPr/>
              <p:nvPr/>
            </p:nvGrpSpPr>
            <p:grpSpPr>
              <a:xfrm>
                <a:off x="8489237" y="1907988"/>
                <a:ext cx="348520" cy="470651"/>
                <a:chOff x="7011958" y="-48945"/>
                <a:chExt cx="557213" cy="752475"/>
              </a:xfrm>
              <a:solidFill>
                <a:schemeClr val="tx1">
                  <a:alpha val="7000"/>
                </a:schemeClr>
              </a:solidFill>
            </p:grpSpPr>
            <p:sp>
              <p:nvSpPr>
                <p:cNvPr id="111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2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894" name="Freeform 19"/>
              <p:cNvSpPr>
                <a:spLocks/>
              </p:cNvSpPr>
              <p:nvPr/>
            </p:nvSpPr>
            <p:spPr bwMode="auto">
              <a:xfrm>
                <a:off x="8963378"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95" name="Freeform 7"/>
              <p:cNvSpPr>
                <a:spLocks/>
              </p:cNvSpPr>
              <p:nvPr/>
            </p:nvSpPr>
            <p:spPr bwMode="auto">
              <a:xfrm>
                <a:off x="9260434"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96" name="Freeform 8"/>
              <p:cNvSpPr>
                <a:spLocks/>
              </p:cNvSpPr>
              <p:nvPr/>
            </p:nvSpPr>
            <p:spPr bwMode="auto">
              <a:xfrm>
                <a:off x="9554193"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897" name="Group 781"/>
              <p:cNvGrpSpPr/>
              <p:nvPr/>
            </p:nvGrpSpPr>
            <p:grpSpPr>
              <a:xfrm>
                <a:off x="7751520" y="1892531"/>
                <a:ext cx="612096" cy="486108"/>
                <a:chOff x="9258271" y="-45770"/>
                <a:chExt cx="925513" cy="735013"/>
              </a:xfrm>
              <a:solidFill>
                <a:schemeClr val="accent4">
                  <a:lumMod val="20000"/>
                  <a:lumOff val="80000"/>
                  <a:alpha val="38000"/>
                </a:schemeClr>
              </a:solidFill>
            </p:grpSpPr>
            <p:sp>
              <p:nvSpPr>
                <p:cNvPr id="1109"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10"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11"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12"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13"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14"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15"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16"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17"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18"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898" name="Freeform 8"/>
              <p:cNvSpPr>
                <a:spLocks/>
              </p:cNvSpPr>
              <p:nvPr/>
            </p:nvSpPr>
            <p:spPr bwMode="auto">
              <a:xfrm>
                <a:off x="9844654"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99" name="Freeform 23"/>
              <p:cNvSpPr>
                <a:spLocks/>
              </p:cNvSpPr>
              <p:nvPr/>
            </p:nvSpPr>
            <p:spPr bwMode="auto">
              <a:xfrm>
                <a:off x="10609256"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00" name="Freeform 24"/>
              <p:cNvSpPr>
                <a:spLocks/>
              </p:cNvSpPr>
              <p:nvPr/>
            </p:nvSpPr>
            <p:spPr bwMode="auto">
              <a:xfrm>
                <a:off x="10906312"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01" name="Freeform 17"/>
              <p:cNvSpPr>
                <a:spLocks/>
              </p:cNvSpPr>
              <p:nvPr/>
            </p:nvSpPr>
            <p:spPr bwMode="auto">
              <a:xfrm>
                <a:off x="11203368"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902" name="Group 740"/>
              <p:cNvGrpSpPr/>
              <p:nvPr/>
            </p:nvGrpSpPr>
            <p:grpSpPr>
              <a:xfrm>
                <a:off x="10135115" y="1907988"/>
                <a:ext cx="348520" cy="470651"/>
                <a:chOff x="7011958" y="-48945"/>
                <a:chExt cx="557213" cy="752475"/>
              </a:xfrm>
              <a:solidFill>
                <a:schemeClr val="tx1">
                  <a:alpha val="12000"/>
                </a:schemeClr>
              </a:solidFill>
            </p:grpSpPr>
            <p:sp>
              <p:nvSpPr>
                <p:cNvPr id="110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0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903" name="Freeform 18"/>
              <p:cNvSpPr>
                <a:spLocks noEditPoints="1"/>
              </p:cNvSpPr>
              <p:nvPr/>
            </p:nvSpPr>
            <p:spPr bwMode="auto">
              <a:xfrm>
                <a:off x="11493829"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04" name="Freeform 20"/>
              <p:cNvSpPr>
                <a:spLocks noEditPoints="1"/>
              </p:cNvSpPr>
              <p:nvPr/>
            </p:nvSpPr>
            <p:spPr bwMode="auto">
              <a:xfrm>
                <a:off x="11939244"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05" name="Freeform 23"/>
              <p:cNvSpPr>
                <a:spLocks/>
              </p:cNvSpPr>
              <p:nvPr/>
            </p:nvSpPr>
            <p:spPr bwMode="auto">
              <a:xfrm>
                <a:off x="17705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06" name="Freeform 24"/>
              <p:cNvSpPr>
                <a:spLocks/>
              </p:cNvSpPr>
              <p:nvPr/>
            </p:nvSpPr>
            <p:spPr bwMode="auto">
              <a:xfrm>
                <a:off x="47845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07" name="Freeform 17"/>
              <p:cNvSpPr>
                <a:spLocks/>
              </p:cNvSpPr>
              <p:nvPr/>
            </p:nvSpPr>
            <p:spPr bwMode="auto">
              <a:xfrm>
                <a:off x="779861"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08" name="Freeform 18"/>
              <p:cNvSpPr>
                <a:spLocks noEditPoints="1"/>
              </p:cNvSpPr>
              <p:nvPr/>
            </p:nvSpPr>
            <p:spPr bwMode="auto">
              <a:xfrm>
                <a:off x="1074671"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09" name="Freeform 20"/>
              <p:cNvSpPr>
                <a:spLocks noEditPoints="1"/>
              </p:cNvSpPr>
              <p:nvPr/>
            </p:nvSpPr>
            <p:spPr bwMode="auto">
              <a:xfrm>
                <a:off x="1524430"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10" name="Freeform 16"/>
              <p:cNvSpPr>
                <a:spLocks noEditPoints="1"/>
              </p:cNvSpPr>
              <p:nvPr/>
            </p:nvSpPr>
            <p:spPr bwMode="auto">
              <a:xfrm>
                <a:off x="2871809"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11" name="Freeform 16"/>
              <p:cNvSpPr>
                <a:spLocks noEditPoints="1"/>
              </p:cNvSpPr>
              <p:nvPr/>
            </p:nvSpPr>
            <p:spPr bwMode="auto">
              <a:xfrm>
                <a:off x="3619676"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12" name="Freeform 5"/>
              <p:cNvSpPr>
                <a:spLocks/>
              </p:cNvSpPr>
              <p:nvPr/>
            </p:nvSpPr>
            <p:spPr bwMode="auto">
              <a:xfrm>
                <a:off x="3321568" y="25213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13" name="Freeform 20"/>
              <p:cNvSpPr>
                <a:spLocks noEditPoints="1"/>
              </p:cNvSpPr>
              <p:nvPr/>
            </p:nvSpPr>
            <p:spPr bwMode="auto">
              <a:xfrm>
                <a:off x="4069435"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914" name="Group 746"/>
              <p:cNvGrpSpPr/>
              <p:nvPr/>
            </p:nvGrpSpPr>
            <p:grpSpPr>
              <a:xfrm>
                <a:off x="4519194" y="2515539"/>
                <a:ext cx="348520" cy="470651"/>
                <a:chOff x="7011958" y="-48945"/>
                <a:chExt cx="557213" cy="752475"/>
              </a:xfrm>
              <a:solidFill>
                <a:schemeClr val="tx1">
                  <a:alpha val="7000"/>
                </a:schemeClr>
              </a:solidFill>
            </p:grpSpPr>
            <p:sp>
              <p:nvSpPr>
                <p:cNvPr id="110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0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915" name="Freeform 18"/>
              <p:cNvSpPr>
                <a:spLocks noEditPoints="1"/>
              </p:cNvSpPr>
              <p:nvPr/>
            </p:nvSpPr>
            <p:spPr bwMode="auto">
              <a:xfrm>
                <a:off x="5476529"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16" name="Freeform 19"/>
              <p:cNvSpPr>
                <a:spLocks/>
              </p:cNvSpPr>
              <p:nvPr/>
            </p:nvSpPr>
            <p:spPr bwMode="auto">
              <a:xfrm>
                <a:off x="59262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17" name="Freeform 21"/>
              <p:cNvSpPr>
                <a:spLocks noEditPoints="1"/>
              </p:cNvSpPr>
              <p:nvPr/>
            </p:nvSpPr>
            <p:spPr bwMode="auto">
              <a:xfrm>
                <a:off x="4997684" y="25281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sp>
            <p:nvSpPr>
              <p:cNvPr id="918" name="Freeform 23"/>
              <p:cNvSpPr>
                <a:spLocks/>
              </p:cNvSpPr>
              <p:nvPr/>
            </p:nvSpPr>
            <p:spPr bwMode="auto">
              <a:xfrm>
                <a:off x="1974189"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19" name="Freeform 24"/>
              <p:cNvSpPr>
                <a:spLocks/>
              </p:cNvSpPr>
              <p:nvPr/>
            </p:nvSpPr>
            <p:spPr bwMode="auto">
              <a:xfrm>
                <a:off x="2275594"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20" name="Freeform 17"/>
              <p:cNvSpPr>
                <a:spLocks/>
              </p:cNvSpPr>
              <p:nvPr/>
            </p:nvSpPr>
            <p:spPr bwMode="auto">
              <a:xfrm>
                <a:off x="2576999"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21" name="Freeform 19"/>
              <p:cNvSpPr>
                <a:spLocks/>
              </p:cNvSpPr>
              <p:nvPr/>
            </p:nvSpPr>
            <p:spPr bwMode="auto">
              <a:xfrm>
                <a:off x="3882645"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22" name="Freeform 7"/>
              <p:cNvSpPr>
                <a:spLocks/>
              </p:cNvSpPr>
              <p:nvPr/>
            </p:nvSpPr>
            <p:spPr bwMode="auto">
              <a:xfrm>
                <a:off x="4179701"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23" name="Freeform 8"/>
              <p:cNvSpPr>
                <a:spLocks/>
              </p:cNvSpPr>
              <p:nvPr/>
            </p:nvSpPr>
            <p:spPr bwMode="auto">
              <a:xfrm>
                <a:off x="4473460"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24" name="Freeform 13"/>
              <p:cNvSpPr>
                <a:spLocks/>
              </p:cNvSpPr>
              <p:nvPr/>
            </p:nvSpPr>
            <p:spPr bwMode="auto">
              <a:xfrm>
                <a:off x="4763921"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25" name="Freeform 23"/>
              <p:cNvSpPr>
                <a:spLocks/>
              </p:cNvSpPr>
              <p:nvPr/>
            </p:nvSpPr>
            <p:spPr bwMode="auto">
              <a:xfrm>
                <a:off x="5535118"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26" name="Freeform 24"/>
              <p:cNvSpPr>
                <a:spLocks/>
              </p:cNvSpPr>
              <p:nvPr/>
            </p:nvSpPr>
            <p:spPr bwMode="auto">
              <a:xfrm>
                <a:off x="5832174"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927" name="Group 740"/>
              <p:cNvGrpSpPr/>
              <p:nvPr/>
            </p:nvGrpSpPr>
            <p:grpSpPr>
              <a:xfrm>
                <a:off x="5060977" y="1907988"/>
                <a:ext cx="348520" cy="470651"/>
                <a:chOff x="7011958" y="-48945"/>
                <a:chExt cx="557213" cy="752475"/>
              </a:xfrm>
              <a:solidFill>
                <a:schemeClr val="tx1">
                  <a:alpha val="12000"/>
                </a:schemeClr>
              </a:solidFill>
            </p:grpSpPr>
            <p:sp>
              <p:nvSpPr>
                <p:cNvPr id="110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0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928" name="Freeform 18"/>
              <p:cNvSpPr>
                <a:spLocks noEditPoints="1"/>
              </p:cNvSpPr>
              <p:nvPr/>
            </p:nvSpPr>
            <p:spPr bwMode="auto">
              <a:xfrm>
                <a:off x="1368083"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29" name="Freeform 20"/>
              <p:cNvSpPr>
                <a:spLocks noEditPoints="1"/>
              </p:cNvSpPr>
              <p:nvPr/>
            </p:nvSpPr>
            <p:spPr bwMode="auto">
              <a:xfrm>
                <a:off x="1813493"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30" name="Freeform 16"/>
              <p:cNvSpPr>
                <a:spLocks noEditPoints="1"/>
              </p:cNvSpPr>
              <p:nvPr/>
            </p:nvSpPr>
            <p:spPr bwMode="auto">
              <a:xfrm>
                <a:off x="3143476" y="18973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31" name="Freeform 5"/>
              <p:cNvSpPr>
                <a:spLocks/>
              </p:cNvSpPr>
              <p:nvPr/>
            </p:nvSpPr>
            <p:spPr bwMode="auto">
              <a:xfrm>
                <a:off x="3588886" y="19137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32" name="Freeform 23"/>
              <p:cNvSpPr>
                <a:spLocks/>
              </p:cNvSpPr>
              <p:nvPr/>
            </p:nvSpPr>
            <p:spPr bwMode="auto">
              <a:xfrm>
                <a:off x="22589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33" name="Freeform 24"/>
              <p:cNvSpPr>
                <a:spLocks/>
              </p:cNvSpPr>
              <p:nvPr/>
            </p:nvSpPr>
            <p:spPr bwMode="auto">
              <a:xfrm>
                <a:off x="2555959"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34" name="Freeform 17"/>
              <p:cNvSpPr>
                <a:spLocks/>
              </p:cNvSpPr>
              <p:nvPr/>
            </p:nvSpPr>
            <p:spPr bwMode="auto">
              <a:xfrm>
                <a:off x="2853015"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35" name="Freeform 20"/>
              <p:cNvSpPr>
                <a:spLocks noEditPoints="1"/>
              </p:cNvSpPr>
              <p:nvPr/>
            </p:nvSpPr>
            <p:spPr bwMode="auto">
              <a:xfrm>
                <a:off x="114300"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36" name="Freeform 23"/>
              <p:cNvSpPr>
                <a:spLocks/>
              </p:cNvSpPr>
              <p:nvPr/>
            </p:nvSpPr>
            <p:spPr bwMode="auto">
              <a:xfrm>
                <a:off x="483510"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37" name="Freeform 24"/>
              <p:cNvSpPr>
                <a:spLocks/>
              </p:cNvSpPr>
              <p:nvPr/>
            </p:nvSpPr>
            <p:spPr bwMode="auto">
              <a:xfrm>
                <a:off x="780566"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38" name="Freeform 17"/>
              <p:cNvSpPr>
                <a:spLocks/>
              </p:cNvSpPr>
              <p:nvPr/>
            </p:nvSpPr>
            <p:spPr bwMode="auto">
              <a:xfrm>
                <a:off x="1077622"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39" name="Freeform 24"/>
              <p:cNvSpPr>
                <a:spLocks/>
              </p:cNvSpPr>
              <p:nvPr/>
            </p:nvSpPr>
            <p:spPr bwMode="auto">
              <a:xfrm>
                <a:off x="178579" y="38060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40" name="Freeform 17"/>
              <p:cNvSpPr>
                <a:spLocks/>
              </p:cNvSpPr>
              <p:nvPr/>
            </p:nvSpPr>
            <p:spPr bwMode="auto">
              <a:xfrm>
                <a:off x="1872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41" name="Freeform 18"/>
              <p:cNvSpPr>
                <a:spLocks noEditPoints="1"/>
              </p:cNvSpPr>
              <p:nvPr/>
            </p:nvSpPr>
            <p:spPr bwMode="auto">
              <a:xfrm>
                <a:off x="6174524"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42" name="Freeform 19"/>
              <p:cNvSpPr>
                <a:spLocks/>
              </p:cNvSpPr>
              <p:nvPr/>
            </p:nvSpPr>
            <p:spPr bwMode="auto">
              <a:xfrm>
                <a:off x="6624283"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43" name="Freeform 7"/>
              <p:cNvSpPr>
                <a:spLocks/>
              </p:cNvSpPr>
              <p:nvPr/>
            </p:nvSpPr>
            <p:spPr bwMode="auto">
              <a:xfrm>
                <a:off x="6925688"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44" name="Freeform 8"/>
              <p:cNvSpPr>
                <a:spLocks/>
              </p:cNvSpPr>
              <p:nvPr/>
            </p:nvSpPr>
            <p:spPr bwMode="auto">
              <a:xfrm>
                <a:off x="722379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45" name="Freeform 13"/>
              <p:cNvSpPr>
                <a:spLocks/>
              </p:cNvSpPr>
              <p:nvPr/>
            </p:nvSpPr>
            <p:spPr bwMode="auto">
              <a:xfrm>
                <a:off x="75186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46" name="Freeform 23"/>
              <p:cNvSpPr>
                <a:spLocks/>
              </p:cNvSpPr>
              <p:nvPr/>
            </p:nvSpPr>
            <p:spPr bwMode="auto">
              <a:xfrm>
                <a:off x="829850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47" name="Freeform 24"/>
              <p:cNvSpPr>
                <a:spLocks/>
              </p:cNvSpPr>
              <p:nvPr/>
            </p:nvSpPr>
            <p:spPr bwMode="auto">
              <a:xfrm>
                <a:off x="85999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48" name="Freeform 29"/>
              <p:cNvSpPr>
                <a:spLocks/>
              </p:cNvSpPr>
              <p:nvPr/>
            </p:nvSpPr>
            <p:spPr bwMode="auto">
              <a:xfrm>
                <a:off x="890131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49" name="Freeform 17"/>
              <p:cNvSpPr>
                <a:spLocks/>
              </p:cNvSpPr>
              <p:nvPr/>
            </p:nvSpPr>
            <p:spPr bwMode="auto">
              <a:xfrm>
                <a:off x="920271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950" name="Group 740"/>
              <p:cNvGrpSpPr/>
              <p:nvPr/>
            </p:nvGrpSpPr>
            <p:grpSpPr>
              <a:xfrm>
                <a:off x="7820011" y="1334439"/>
                <a:ext cx="348520" cy="470651"/>
                <a:chOff x="7011958" y="-48945"/>
                <a:chExt cx="557213" cy="752475"/>
              </a:xfrm>
              <a:solidFill>
                <a:schemeClr val="tx1">
                  <a:alpha val="12000"/>
                </a:schemeClr>
              </a:solidFill>
            </p:grpSpPr>
            <p:sp>
              <p:nvSpPr>
                <p:cNvPr id="110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0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951" name="Group 746"/>
              <p:cNvGrpSpPr/>
              <p:nvPr/>
            </p:nvGrpSpPr>
            <p:grpSpPr>
              <a:xfrm>
                <a:off x="10239592" y="1334439"/>
                <a:ext cx="348520" cy="470651"/>
                <a:chOff x="7011958" y="-48945"/>
                <a:chExt cx="557213" cy="752475"/>
              </a:xfrm>
              <a:solidFill>
                <a:schemeClr val="tx1">
                  <a:alpha val="7000"/>
                </a:schemeClr>
              </a:solidFill>
            </p:grpSpPr>
            <p:sp>
              <p:nvSpPr>
                <p:cNvPr id="109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10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952" name="Freeform 19"/>
              <p:cNvSpPr>
                <a:spLocks/>
              </p:cNvSpPr>
              <p:nvPr/>
            </p:nvSpPr>
            <p:spPr bwMode="auto">
              <a:xfrm>
                <a:off x="107180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53" name="Freeform 7"/>
              <p:cNvSpPr>
                <a:spLocks/>
              </p:cNvSpPr>
              <p:nvPr/>
            </p:nvSpPr>
            <p:spPr bwMode="auto">
              <a:xfrm>
                <a:off x="11019487"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54" name="Freeform 8"/>
              <p:cNvSpPr>
                <a:spLocks/>
              </p:cNvSpPr>
              <p:nvPr/>
            </p:nvSpPr>
            <p:spPr bwMode="auto">
              <a:xfrm>
                <a:off x="11317595"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55" name="Freeform 23"/>
              <p:cNvSpPr>
                <a:spLocks/>
              </p:cNvSpPr>
              <p:nvPr/>
            </p:nvSpPr>
            <p:spPr bwMode="auto">
              <a:xfrm>
                <a:off x="12090895"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956" name="Group 740"/>
              <p:cNvGrpSpPr/>
              <p:nvPr/>
            </p:nvGrpSpPr>
            <p:grpSpPr>
              <a:xfrm>
                <a:off x="11612405" y="1334439"/>
                <a:ext cx="348520" cy="470651"/>
                <a:chOff x="7011958" y="-48945"/>
                <a:chExt cx="557213" cy="752475"/>
              </a:xfrm>
              <a:solidFill>
                <a:schemeClr val="tx1">
                  <a:alpha val="12000"/>
                </a:schemeClr>
              </a:solidFill>
            </p:grpSpPr>
            <p:sp>
              <p:nvSpPr>
                <p:cNvPr id="109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9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957" name="Group 781"/>
              <p:cNvGrpSpPr/>
              <p:nvPr/>
            </p:nvGrpSpPr>
            <p:grpSpPr>
              <a:xfrm>
                <a:off x="6141930" y="711431"/>
                <a:ext cx="612096" cy="486108"/>
                <a:chOff x="9258271" y="-45770"/>
                <a:chExt cx="925513" cy="735013"/>
              </a:xfrm>
              <a:solidFill>
                <a:schemeClr val="bg2">
                  <a:alpha val="38000"/>
                </a:schemeClr>
              </a:solidFill>
            </p:grpSpPr>
            <p:sp>
              <p:nvSpPr>
                <p:cNvPr id="108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8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8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9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9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9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9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9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9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9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958" name="Group 781"/>
              <p:cNvGrpSpPr/>
              <p:nvPr/>
            </p:nvGrpSpPr>
            <p:grpSpPr>
              <a:xfrm>
                <a:off x="9497526" y="1318982"/>
                <a:ext cx="612096" cy="486108"/>
                <a:chOff x="9258271" y="-45770"/>
                <a:chExt cx="925513" cy="735013"/>
              </a:xfrm>
              <a:solidFill>
                <a:schemeClr val="accent4">
                  <a:lumMod val="20000"/>
                  <a:lumOff val="80000"/>
                  <a:alpha val="38000"/>
                </a:schemeClr>
              </a:solidFill>
            </p:grpSpPr>
            <p:sp>
              <p:nvSpPr>
                <p:cNvPr id="107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7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7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8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8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8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8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8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8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8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959" name="Freeform 24"/>
              <p:cNvSpPr>
                <a:spLocks/>
              </p:cNvSpPr>
              <p:nvPr/>
            </p:nvSpPr>
            <p:spPr bwMode="auto">
              <a:xfrm>
                <a:off x="6879647"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60" name="Freeform 29"/>
              <p:cNvSpPr>
                <a:spLocks/>
              </p:cNvSpPr>
              <p:nvPr/>
            </p:nvSpPr>
            <p:spPr bwMode="auto">
              <a:xfrm>
                <a:off x="71767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61" name="Freeform 17"/>
              <p:cNvSpPr>
                <a:spLocks/>
              </p:cNvSpPr>
              <p:nvPr/>
            </p:nvSpPr>
            <p:spPr bwMode="auto">
              <a:xfrm>
                <a:off x="7473759"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962" name="Group 746"/>
              <p:cNvGrpSpPr/>
              <p:nvPr/>
            </p:nvGrpSpPr>
            <p:grpSpPr>
              <a:xfrm>
                <a:off x="8501937" y="726888"/>
                <a:ext cx="348520" cy="470651"/>
                <a:chOff x="7011958" y="-48945"/>
                <a:chExt cx="557213" cy="752475"/>
              </a:xfrm>
              <a:solidFill>
                <a:schemeClr val="tx1">
                  <a:alpha val="7000"/>
                </a:schemeClr>
              </a:solidFill>
            </p:grpSpPr>
            <p:sp>
              <p:nvSpPr>
                <p:cNvPr id="107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7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963" name="Freeform 19"/>
              <p:cNvSpPr>
                <a:spLocks/>
              </p:cNvSpPr>
              <p:nvPr/>
            </p:nvSpPr>
            <p:spPr bwMode="auto">
              <a:xfrm>
                <a:off x="8976078"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64" name="Freeform 7"/>
              <p:cNvSpPr>
                <a:spLocks/>
              </p:cNvSpPr>
              <p:nvPr/>
            </p:nvSpPr>
            <p:spPr bwMode="auto">
              <a:xfrm>
                <a:off x="9273134"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65" name="Freeform 8"/>
              <p:cNvSpPr>
                <a:spLocks/>
              </p:cNvSpPr>
              <p:nvPr/>
            </p:nvSpPr>
            <p:spPr bwMode="auto">
              <a:xfrm>
                <a:off x="9566893"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966" name="Group 781"/>
              <p:cNvGrpSpPr/>
              <p:nvPr/>
            </p:nvGrpSpPr>
            <p:grpSpPr>
              <a:xfrm>
                <a:off x="7764220" y="711431"/>
                <a:ext cx="612096" cy="486108"/>
                <a:chOff x="9258271" y="-45770"/>
                <a:chExt cx="925513" cy="735013"/>
              </a:xfrm>
              <a:solidFill>
                <a:schemeClr val="accent4">
                  <a:lumMod val="20000"/>
                  <a:lumOff val="80000"/>
                  <a:alpha val="38000"/>
                </a:schemeClr>
              </a:solidFill>
            </p:grpSpPr>
            <p:sp>
              <p:nvSpPr>
                <p:cNvPr id="106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6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6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6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6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7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7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7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7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7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967" name="Freeform 8"/>
              <p:cNvSpPr>
                <a:spLocks/>
              </p:cNvSpPr>
              <p:nvPr/>
            </p:nvSpPr>
            <p:spPr bwMode="auto">
              <a:xfrm>
                <a:off x="9857354"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68" name="Freeform 23"/>
              <p:cNvSpPr>
                <a:spLocks/>
              </p:cNvSpPr>
              <p:nvPr/>
            </p:nvSpPr>
            <p:spPr bwMode="auto">
              <a:xfrm>
                <a:off x="10621956"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69" name="Freeform 24"/>
              <p:cNvSpPr>
                <a:spLocks/>
              </p:cNvSpPr>
              <p:nvPr/>
            </p:nvSpPr>
            <p:spPr bwMode="auto">
              <a:xfrm>
                <a:off x="10919012"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70" name="Freeform 17"/>
              <p:cNvSpPr>
                <a:spLocks/>
              </p:cNvSpPr>
              <p:nvPr/>
            </p:nvSpPr>
            <p:spPr bwMode="auto">
              <a:xfrm>
                <a:off x="11216068"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971" name="Group 740"/>
              <p:cNvGrpSpPr/>
              <p:nvPr/>
            </p:nvGrpSpPr>
            <p:grpSpPr>
              <a:xfrm>
                <a:off x="10147815" y="726888"/>
                <a:ext cx="348520" cy="470651"/>
                <a:chOff x="7011958" y="-48945"/>
                <a:chExt cx="557213" cy="752475"/>
              </a:xfrm>
              <a:solidFill>
                <a:schemeClr val="tx1">
                  <a:alpha val="12000"/>
                </a:schemeClr>
              </a:solidFill>
            </p:grpSpPr>
            <p:sp>
              <p:nvSpPr>
                <p:cNvPr id="106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6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972" name="Freeform 18"/>
              <p:cNvSpPr>
                <a:spLocks noEditPoints="1"/>
              </p:cNvSpPr>
              <p:nvPr/>
            </p:nvSpPr>
            <p:spPr bwMode="auto">
              <a:xfrm>
                <a:off x="11506529"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73" name="Freeform 20"/>
              <p:cNvSpPr>
                <a:spLocks noEditPoints="1"/>
              </p:cNvSpPr>
              <p:nvPr/>
            </p:nvSpPr>
            <p:spPr bwMode="auto">
              <a:xfrm>
                <a:off x="11951944"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74" name="Freeform 23"/>
              <p:cNvSpPr>
                <a:spLocks/>
              </p:cNvSpPr>
              <p:nvPr/>
            </p:nvSpPr>
            <p:spPr bwMode="auto">
              <a:xfrm>
                <a:off x="18975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75" name="Freeform 24"/>
              <p:cNvSpPr>
                <a:spLocks/>
              </p:cNvSpPr>
              <p:nvPr/>
            </p:nvSpPr>
            <p:spPr bwMode="auto">
              <a:xfrm>
                <a:off x="49115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76" name="Freeform 17"/>
              <p:cNvSpPr>
                <a:spLocks/>
              </p:cNvSpPr>
              <p:nvPr/>
            </p:nvSpPr>
            <p:spPr bwMode="auto">
              <a:xfrm>
                <a:off x="792561"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77" name="Freeform 18"/>
              <p:cNvSpPr>
                <a:spLocks noEditPoints="1"/>
              </p:cNvSpPr>
              <p:nvPr/>
            </p:nvSpPr>
            <p:spPr bwMode="auto">
              <a:xfrm>
                <a:off x="1087371"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78" name="Freeform 20"/>
              <p:cNvSpPr>
                <a:spLocks noEditPoints="1"/>
              </p:cNvSpPr>
              <p:nvPr/>
            </p:nvSpPr>
            <p:spPr bwMode="auto">
              <a:xfrm>
                <a:off x="1537130"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79" name="Freeform 16"/>
              <p:cNvSpPr>
                <a:spLocks noEditPoints="1"/>
              </p:cNvSpPr>
              <p:nvPr/>
            </p:nvSpPr>
            <p:spPr bwMode="auto">
              <a:xfrm>
                <a:off x="2884509"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80" name="Freeform 16"/>
              <p:cNvSpPr>
                <a:spLocks noEditPoints="1"/>
              </p:cNvSpPr>
              <p:nvPr/>
            </p:nvSpPr>
            <p:spPr bwMode="auto">
              <a:xfrm>
                <a:off x="3632376"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81" name="Freeform 5"/>
              <p:cNvSpPr>
                <a:spLocks/>
              </p:cNvSpPr>
              <p:nvPr/>
            </p:nvSpPr>
            <p:spPr bwMode="auto">
              <a:xfrm>
                <a:off x="3334268" y="13402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82" name="Freeform 20"/>
              <p:cNvSpPr>
                <a:spLocks noEditPoints="1"/>
              </p:cNvSpPr>
              <p:nvPr/>
            </p:nvSpPr>
            <p:spPr bwMode="auto">
              <a:xfrm>
                <a:off x="4082135"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983" name="Group 746"/>
              <p:cNvGrpSpPr/>
              <p:nvPr/>
            </p:nvGrpSpPr>
            <p:grpSpPr>
              <a:xfrm>
                <a:off x="4531894" y="1334439"/>
                <a:ext cx="348520" cy="470651"/>
                <a:chOff x="7011958" y="-48945"/>
                <a:chExt cx="557213" cy="752475"/>
              </a:xfrm>
              <a:solidFill>
                <a:schemeClr val="tx1">
                  <a:alpha val="7000"/>
                </a:schemeClr>
              </a:solidFill>
            </p:grpSpPr>
            <p:sp>
              <p:nvSpPr>
                <p:cNvPr id="106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6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984" name="Freeform 18"/>
              <p:cNvSpPr>
                <a:spLocks noEditPoints="1"/>
              </p:cNvSpPr>
              <p:nvPr/>
            </p:nvSpPr>
            <p:spPr bwMode="auto">
              <a:xfrm>
                <a:off x="5489229"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85" name="Freeform 19"/>
              <p:cNvSpPr>
                <a:spLocks/>
              </p:cNvSpPr>
              <p:nvPr/>
            </p:nvSpPr>
            <p:spPr bwMode="auto">
              <a:xfrm>
                <a:off x="59389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86" name="Freeform 21"/>
              <p:cNvSpPr>
                <a:spLocks noEditPoints="1"/>
              </p:cNvSpPr>
              <p:nvPr/>
            </p:nvSpPr>
            <p:spPr bwMode="auto">
              <a:xfrm>
                <a:off x="5010384" y="13470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sp>
            <p:nvSpPr>
              <p:cNvPr id="987" name="Freeform 23"/>
              <p:cNvSpPr>
                <a:spLocks/>
              </p:cNvSpPr>
              <p:nvPr/>
            </p:nvSpPr>
            <p:spPr bwMode="auto">
              <a:xfrm>
                <a:off x="1986889"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88" name="Freeform 24"/>
              <p:cNvSpPr>
                <a:spLocks/>
              </p:cNvSpPr>
              <p:nvPr/>
            </p:nvSpPr>
            <p:spPr bwMode="auto">
              <a:xfrm>
                <a:off x="2288294"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89" name="Freeform 17"/>
              <p:cNvSpPr>
                <a:spLocks/>
              </p:cNvSpPr>
              <p:nvPr/>
            </p:nvSpPr>
            <p:spPr bwMode="auto">
              <a:xfrm>
                <a:off x="2589699"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90" name="Freeform 19"/>
              <p:cNvSpPr>
                <a:spLocks/>
              </p:cNvSpPr>
              <p:nvPr/>
            </p:nvSpPr>
            <p:spPr bwMode="auto">
              <a:xfrm>
                <a:off x="3895345"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91" name="Freeform 7"/>
              <p:cNvSpPr>
                <a:spLocks/>
              </p:cNvSpPr>
              <p:nvPr/>
            </p:nvSpPr>
            <p:spPr bwMode="auto">
              <a:xfrm>
                <a:off x="4192401"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92" name="Freeform 8"/>
              <p:cNvSpPr>
                <a:spLocks/>
              </p:cNvSpPr>
              <p:nvPr/>
            </p:nvSpPr>
            <p:spPr bwMode="auto">
              <a:xfrm>
                <a:off x="4486160"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93" name="Freeform 13"/>
              <p:cNvSpPr>
                <a:spLocks/>
              </p:cNvSpPr>
              <p:nvPr/>
            </p:nvSpPr>
            <p:spPr bwMode="auto">
              <a:xfrm>
                <a:off x="4776621"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94" name="Freeform 23"/>
              <p:cNvSpPr>
                <a:spLocks/>
              </p:cNvSpPr>
              <p:nvPr/>
            </p:nvSpPr>
            <p:spPr bwMode="auto">
              <a:xfrm>
                <a:off x="5547818"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95" name="Freeform 24"/>
              <p:cNvSpPr>
                <a:spLocks/>
              </p:cNvSpPr>
              <p:nvPr/>
            </p:nvSpPr>
            <p:spPr bwMode="auto">
              <a:xfrm>
                <a:off x="5844874"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996" name="Group 740"/>
              <p:cNvGrpSpPr/>
              <p:nvPr/>
            </p:nvGrpSpPr>
            <p:grpSpPr>
              <a:xfrm>
                <a:off x="5073677" y="726888"/>
                <a:ext cx="348520" cy="470651"/>
                <a:chOff x="7011958" y="-48945"/>
                <a:chExt cx="557213" cy="752475"/>
              </a:xfrm>
              <a:solidFill>
                <a:schemeClr val="tx1">
                  <a:alpha val="12000"/>
                </a:schemeClr>
              </a:solidFill>
            </p:grpSpPr>
            <p:sp>
              <p:nvSpPr>
                <p:cNvPr id="105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6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997" name="Freeform 18"/>
              <p:cNvSpPr>
                <a:spLocks noEditPoints="1"/>
              </p:cNvSpPr>
              <p:nvPr/>
            </p:nvSpPr>
            <p:spPr bwMode="auto">
              <a:xfrm>
                <a:off x="1380783"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98" name="Freeform 20"/>
              <p:cNvSpPr>
                <a:spLocks noEditPoints="1"/>
              </p:cNvSpPr>
              <p:nvPr/>
            </p:nvSpPr>
            <p:spPr bwMode="auto">
              <a:xfrm>
                <a:off x="1826193"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99" name="Freeform 16"/>
              <p:cNvSpPr>
                <a:spLocks noEditPoints="1"/>
              </p:cNvSpPr>
              <p:nvPr/>
            </p:nvSpPr>
            <p:spPr bwMode="auto">
              <a:xfrm>
                <a:off x="3156176" y="7162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00" name="Freeform 5"/>
              <p:cNvSpPr>
                <a:spLocks/>
              </p:cNvSpPr>
              <p:nvPr/>
            </p:nvSpPr>
            <p:spPr bwMode="auto">
              <a:xfrm>
                <a:off x="3601586" y="732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01" name="Freeform 23"/>
              <p:cNvSpPr>
                <a:spLocks/>
              </p:cNvSpPr>
              <p:nvPr/>
            </p:nvSpPr>
            <p:spPr bwMode="auto">
              <a:xfrm>
                <a:off x="22716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02" name="Freeform 24"/>
              <p:cNvSpPr>
                <a:spLocks/>
              </p:cNvSpPr>
              <p:nvPr/>
            </p:nvSpPr>
            <p:spPr bwMode="auto">
              <a:xfrm>
                <a:off x="2568659"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03" name="Freeform 17"/>
              <p:cNvSpPr>
                <a:spLocks/>
              </p:cNvSpPr>
              <p:nvPr/>
            </p:nvSpPr>
            <p:spPr bwMode="auto">
              <a:xfrm>
                <a:off x="2865715"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04" name="Freeform 20"/>
              <p:cNvSpPr>
                <a:spLocks noEditPoints="1"/>
              </p:cNvSpPr>
              <p:nvPr/>
            </p:nvSpPr>
            <p:spPr bwMode="auto">
              <a:xfrm>
                <a:off x="127000"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05" name="Freeform 23"/>
              <p:cNvSpPr>
                <a:spLocks/>
              </p:cNvSpPr>
              <p:nvPr/>
            </p:nvSpPr>
            <p:spPr bwMode="auto">
              <a:xfrm>
                <a:off x="496210"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06" name="Freeform 24"/>
              <p:cNvSpPr>
                <a:spLocks/>
              </p:cNvSpPr>
              <p:nvPr/>
            </p:nvSpPr>
            <p:spPr bwMode="auto">
              <a:xfrm>
                <a:off x="793266"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07" name="Freeform 17"/>
              <p:cNvSpPr>
                <a:spLocks/>
              </p:cNvSpPr>
              <p:nvPr/>
            </p:nvSpPr>
            <p:spPr bwMode="auto">
              <a:xfrm>
                <a:off x="1090322"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08" name="Freeform 18"/>
              <p:cNvSpPr>
                <a:spLocks noEditPoints="1"/>
              </p:cNvSpPr>
              <p:nvPr/>
            </p:nvSpPr>
            <p:spPr bwMode="auto">
              <a:xfrm>
                <a:off x="5635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09" name="Freeform 19"/>
              <p:cNvSpPr>
                <a:spLocks/>
              </p:cNvSpPr>
              <p:nvPr/>
            </p:nvSpPr>
            <p:spPr bwMode="auto">
              <a:xfrm>
                <a:off x="101284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10" name="Freeform 7"/>
              <p:cNvSpPr>
                <a:spLocks/>
              </p:cNvSpPr>
              <p:nvPr/>
            </p:nvSpPr>
            <p:spPr bwMode="auto">
              <a:xfrm>
                <a:off x="131375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11" name="Freeform 8"/>
              <p:cNvSpPr>
                <a:spLocks/>
              </p:cNvSpPr>
              <p:nvPr/>
            </p:nvSpPr>
            <p:spPr bwMode="auto">
              <a:xfrm>
                <a:off x="161137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12" name="Freeform 13"/>
              <p:cNvSpPr>
                <a:spLocks/>
              </p:cNvSpPr>
              <p:nvPr/>
            </p:nvSpPr>
            <p:spPr bwMode="auto">
              <a:xfrm>
                <a:off x="190569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13" name="Freeform 23"/>
              <p:cNvSpPr>
                <a:spLocks/>
              </p:cNvSpPr>
              <p:nvPr/>
            </p:nvSpPr>
            <p:spPr bwMode="auto">
              <a:xfrm>
                <a:off x="2684613"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14" name="Freeform 24"/>
              <p:cNvSpPr>
                <a:spLocks/>
              </p:cNvSpPr>
              <p:nvPr/>
            </p:nvSpPr>
            <p:spPr bwMode="auto">
              <a:xfrm>
                <a:off x="2985529"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15" name="Freeform 29"/>
              <p:cNvSpPr>
                <a:spLocks/>
              </p:cNvSpPr>
              <p:nvPr/>
            </p:nvSpPr>
            <p:spPr bwMode="auto">
              <a:xfrm>
                <a:off x="3286445"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16" name="Freeform 17"/>
              <p:cNvSpPr>
                <a:spLocks/>
              </p:cNvSpPr>
              <p:nvPr/>
            </p:nvSpPr>
            <p:spPr bwMode="auto">
              <a:xfrm>
                <a:off x="3587361"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017" name="Group 740"/>
              <p:cNvGrpSpPr/>
              <p:nvPr/>
            </p:nvGrpSpPr>
            <p:grpSpPr>
              <a:xfrm>
                <a:off x="2206612" y="46874"/>
                <a:ext cx="348520" cy="470651"/>
                <a:chOff x="7011958" y="-48945"/>
                <a:chExt cx="557213" cy="752475"/>
              </a:xfrm>
              <a:solidFill>
                <a:schemeClr val="tx1">
                  <a:alpha val="12000"/>
                </a:schemeClr>
              </a:solidFill>
            </p:grpSpPr>
            <p:sp>
              <p:nvSpPr>
                <p:cNvPr id="105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5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1018" name="Group 746"/>
              <p:cNvGrpSpPr/>
              <p:nvPr/>
            </p:nvGrpSpPr>
            <p:grpSpPr>
              <a:xfrm>
                <a:off x="4623259" y="46874"/>
                <a:ext cx="348520" cy="470651"/>
                <a:chOff x="7011958" y="-48945"/>
                <a:chExt cx="557213" cy="752475"/>
              </a:xfrm>
              <a:solidFill>
                <a:schemeClr val="tx1">
                  <a:alpha val="7000"/>
                </a:schemeClr>
              </a:solidFill>
            </p:grpSpPr>
            <p:sp>
              <p:nvSpPr>
                <p:cNvPr id="105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5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019" name="Freeform 19"/>
              <p:cNvSpPr>
                <a:spLocks/>
              </p:cNvSpPr>
              <p:nvPr/>
            </p:nvSpPr>
            <p:spPr bwMode="auto">
              <a:xfrm>
                <a:off x="510126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20" name="Freeform 7"/>
              <p:cNvSpPr>
                <a:spLocks/>
              </p:cNvSpPr>
              <p:nvPr/>
            </p:nvSpPr>
            <p:spPr bwMode="auto">
              <a:xfrm>
                <a:off x="540217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21" name="Freeform 8"/>
              <p:cNvSpPr>
                <a:spLocks/>
              </p:cNvSpPr>
              <p:nvPr/>
            </p:nvSpPr>
            <p:spPr bwMode="auto">
              <a:xfrm>
                <a:off x="569979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22" name="Freeform 23"/>
              <p:cNvSpPr>
                <a:spLocks/>
              </p:cNvSpPr>
              <p:nvPr/>
            </p:nvSpPr>
            <p:spPr bwMode="auto">
              <a:xfrm>
                <a:off x="6472117"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23" name="Freeform 24"/>
              <p:cNvSpPr>
                <a:spLocks/>
              </p:cNvSpPr>
              <p:nvPr/>
            </p:nvSpPr>
            <p:spPr bwMode="auto">
              <a:xfrm>
                <a:off x="6773033"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24" name="Freeform 17"/>
              <p:cNvSpPr>
                <a:spLocks/>
              </p:cNvSpPr>
              <p:nvPr/>
            </p:nvSpPr>
            <p:spPr bwMode="auto">
              <a:xfrm>
                <a:off x="7073949"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25" name="Freeform 18"/>
              <p:cNvSpPr>
                <a:spLocks noEditPoints="1"/>
              </p:cNvSpPr>
              <p:nvPr/>
            </p:nvSpPr>
            <p:spPr bwMode="auto">
              <a:xfrm>
                <a:off x="73682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26" name="Freeform 20"/>
              <p:cNvSpPr>
                <a:spLocks noEditPoints="1"/>
              </p:cNvSpPr>
              <p:nvPr/>
            </p:nvSpPr>
            <p:spPr bwMode="auto">
              <a:xfrm>
                <a:off x="7817540"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027" name="Group 740"/>
              <p:cNvGrpSpPr/>
              <p:nvPr/>
            </p:nvGrpSpPr>
            <p:grpSpPr>
              <a:xfrm>
                <a:off x="5994116" y="46874"/>
                <a:ext cx="348520" cy="470651"/>
                <a:chOff x="7011958" y="-48945"/>
                <a:chExt cx="557213" cy="752475"/>
              </a:xfrm>
              <a:solidFill>
                <a:schemeClr val="tx1">
                  <a:alpha val="12000"/>
                </a:schemeClr>
              </a:solidFill>
            </p:grpSpPr>
            <p:sp>
              <p:nvSpPr>
                <p:cNvPr id="105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5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028" name="Freeform 16"/>
              <p:cNvSpPr>
                <a:spLocks noEditPoints="1"/>
              </p:cNvSpPr>
              <p:nvPr/>
            </p:nvSpPr>
            <p:spPr bwMode="auto">
              <a:xfrm>
                <a:off x="9162963"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29" name="Freeform 16"/>
              <p:cNvSpPr>
                <a:spLocks noEditPoints="1"/>
              </p:cNvSpPr>
              <p:nvPr/>
            </p:nvSpPr>
            <p:spPr bwMode="auto">
              <a:xfrm>
                <a:off x="9909852"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30" name="Freeform 5"/>
              <p:cNvSpPr>
                <a:spLocks/>
              </p:cNvSpPr>
              <p:nvPr/>
            </p:nvSpPr>
            <p:spPr bwMode="auto">
              <a:xfrm>
                <a:off x="9612233" y="526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31" name="Freeform 20"/>
              <p:cNvSpPr>
                <a:spLocks noEditPoints="1"/>
              </p:cNvSpPr>
              <p:nvPr/>
            </p:nvSpPr>
            <p:spPr bwMode="auto">
              <a:xfrm>
                <a:off x="10359122"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032" name="Group 746"/>
              <p:cNvGrpSpPr/>
              <p:nvPr/>
            </p:nvGrpSpPr>
            <p:grpSpPr>
              <a:xfrm>
                <a:off x="10808392" y="46874"/>
                <a:ext cx="348520" cy="470651"/>
                <a:chOff x="7011958" y="-48945"/>
                <a:chExt cx="557213" cy="752475"/>
              </a:xfrm>
              <a:solidFill>
                <a:schemeClr val="tx1">
                  <a:alpha val="7000"/>
                </a:schemeClr>
              </a:solidFill>
            </p:grpSpPr>
            <p:sp>
              <p:nvSpPr>
                <p:cNvPr id="105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5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033" name="Freeform 18"/>
              <p:cNvSpPr>
                <a:spLocks noEditPoints="1"/>
              </p:cNvSpPr>
              <p:nvPr/>
            </p:nvSpPr>
            <p:spPr bwMode="auto">
              <a:xfrm>
                <a:off x="11764749"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34" name="Freeform 19"/>
              <p:cNvSpPr>
                <a:spLocks/>
              </p:cNvSpPr>
              <p:nvPr/>
            </p:nvSpPr>
            <p:spPr bwMode="auto">
              <a:xfrm>
                <a:off x="121886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35" name="Freeform 21"/>
              <p:cNvSpPr>
                <a:spLocks noEditPoints="1"/>
              </p:cNvSpPr>
              <p:nvPr/>
            </p:nvSpPr>
            <p:spPr bwMode="auto">
              <a:xfrm>
                <a:off x="11286393" y="594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grpSp>
            <p:nvGrpSpPr>
              <p:cNvPr id="1036" name="Group 781"/>
              <p:cNvGrpSpPr/>
              <p:nvPr/>
            </p:nvGrpSpPr>
            <p:grpSpPr>
              <a:xfrm>
                <a:off x="3881682" y="31417"/>
                <a:ext cx="612096" cy="486108"/>
                <a:chOff x="9258271" y="-45770"/>
                <a:chExt cx="925513" cy="735013"/>
              </a:xfrm>
              <a:solidFill>
                <a:schemeClr val="accent4">
                  <a:lumMod val="20000"/>
                  <a:lumOff val="80000"/>
                  <a:alpha val="38000"/>
                </a:schemeClr>
              </a:solidFill>
            </p:grpSpPr>
            <p:sp>
              <p:nvSpPr>
                <p:cNvPr id="104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4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4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4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4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4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4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4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4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05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037" name="Freeform 23"/>
              <p:cNvSpPr>
                <a:spLocks/>
              </p:cNvSpPr>
              <p:nvPr/>
            </p:nvSpPr>
            <p:spPr bwMode="auto">
              <a:xfrm>
                <a:off x="8266810"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38" name="Freeform 24"/>
              <p:cNvSpPr>
                <a:spLocks/>
              </p:cNvSpPr>
              <p:nvPr/>
            </p:nvSpPr>
            <p:spPr bwMode="auto">
              <a:xfrm>
                <a:off x="85677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39" name="Freeform 17"/>
              <p:cNvSpPr>
                <a:spLocks/>
              </p:cNvSpPr>
              <p:nvPr/>
            </p:nvSpPr>
            <p:spPr bwMode="auto">
              <a:xfrm>
                <a:off x="8868642"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40" name="Freeform 24"/>
              <p:cNvSpPr>
                <a:spLocks/>
              </p:cNvSpPr>
              <p:nvPr/>
            </p:nvSpPr>
            <p:spPr bwMode="auto">
              <a:xfrm>
                <a:off x="216679" y="46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grpSp>
          <p:nvGrpSpPr>
            <p:cNvPr id="6" name="Group 1364"/>
            <p:cNvGrpSpPr>
              <a:grpSpLocks noChangeAspect="1"/>
            </p:cNvGrpSpPr>
            <p:nvPr/>
          </p:nvGrpSpPr>
          <p:grpSpPr>
            <a:xfrm>
              <a:off x="6225545" y="63500"/>
              <a:ext cx="6198230" cy="3429000"/>
              <a:chOff x="88900" y="16253"/>
              <a:chExt cx="12361342" cy="6838572"/>
            </a:xfrm>
          </p:grpSpPr>
          <p:sp>
            <p:nvSpPr>
              <p:cNvPr id="7" name="Freeform 5"/>
              <p:cNvSpPr>
                <a:spLocks/>
              </p:cNvSpPr>
              <p:nvPr/>
            </p:nvSpPr>
            <p:spPr bwMode="auto">
              <a:xfrm>
                <a:off x="12010713"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 name="Freeform 20"/>
              <p:cNvSpPr>
                <a:spLocks noEditPoints="1"/>
              </p:cNvSpPr>
              <p:nvPr/>
            </p:nvSpPr>
            <p:spPr bwMode="auto">
              <a:xfrm>
                <a:off x="8771670" y="532070"/>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 name="Freeform 7"/>
              <p:cNvSpPr>
                <a:spLocks/>
              </p:cNvSpPr>
              <p:nvPr/>
            </p:nvSpPr>
            <p:spPr bwMode="auto">
              <a:xfrm>
                <a:off x="9062450" y="532070"/>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 name="Freeform 8"/>
              <p:cNvSpPr>
                <a:spLocks/>
              </p:cNvSpPr>
              <p:nvPr/>
            </p:nvSpPr>
            <p:spPr bwMode="auto">
              <a:xfrm>
                <a:off x="9309524"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1" name="Freeform 13"/>
              <p:cNvSpPr>
                <a:spLocks/>
              </p:cNvSpPr>
              <p:nvPr/>
            </p:nvSpPr>
            <p:spPr bwMode="auto">
              <a:xfrm>
                <a:off x="9548793"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 name="Freeform 16"/>
              <p:cNvSpPr>
                <a:spLocks noEditPoints="1"/>
              </p:cNvSpPr>
              <p:nvPr/>
            </p:nvSpPr>
            <p:spPr bwMode="auto">
              <a:xfrm>
                <a:off x="9741250" y="519066"/>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 name="Freeform 23"/>
              <p:cNvSpPr>
                <a:spLocks/>
              </p:cNvSpPr>
              <p:nvPr/>
            </p:nvSpPr>
            <p:spPr bwMode="auto">
              <a:xfrm>
                <a:off x="10063747"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 name="Freeform 29"/>
              <p:cNvSpPr>
                <a:spLocks/>
              </p:cNvSpPr>
              <p:nvPr/>
            </p:nvSpPr>
            <p:spPr bwMode="auto">
              <a:xfrm>
                <a:off x="10550089"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 name="Freeform 32"/>
              <p:cNvSpPr>
                <a:spLocks noEditPoints="1"/>
              </p:cNvSpPr>
              <p:nvPr/>
            </p:nvSpPr>
            <p:spPr bwMode="auto">
              <a:xfrm>
                <a:off x="10745147" y="519066"/>
                <a:ext cx="249673" cy="379712"/>
              </a:xfrm>
              <a:custGeom>
                <a:avLst/>
                <a:gdLst>
                  <a:gd name="T0" fmla="*/ 34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4 w 69"/>
                  <a:gd name="T15" fmla="*/ 104 h 104"/>
                  <a:gd name="T16" fmla="*/ 35 w 69"/>
                  <a:gd name="T17" fmla="*/ 13 h 104"/>
                  <a:gd name="T18" fmla="*/ 17 w 69"/>
                  <a:gd name="T19" fmla="*/ 53 h 104"/>
                  <a:gd name="T20" fmla="*/ 35 w 69"/>
                  <a:gd name="T21" fmla="*/ 91 h 104"/>
                  <a:gd name="T22" fmla="*/ 53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4"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4" y="100"/>
                      <a:pt x="45" y="104"/>
                      <a:pt x="34" y="104"/>
                    </a:cubicBezTo>
                    <a:close/>
                    <a:moveTo>
                      <a:pt x="35" y="13"/>
                    </a:moveTo>
                    <a:cubicBezTo>
                      <a:pt x="23" y="13"/>
                      <a:pt x="17" y="26"/>
                      <a:pt x="17" y="53"/>
                    </a:cubicBezTo>
                    <a:cubicBezTo>
                      <a:pt x="17" y="78"/>
                      <a:pt x="23" y="91"/>
                      <a:pt x="35" y="91"/>
                    </a:cubicBezTo>
                    <a:cubicBezTo>
                      <a:pt x="47" y="91"/>
                      <a:pt x="53" y="78"/>
                      <a:pt x="53" y="53"/>
                    </a:cubicBezTo>
                    <a:cubicBezTo>
                      <a:pt x="53"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 name="Freeform 17"/>
              <p:cNvSpPr>
                <a:spLocks/>
              </p:cNvSpPr>
              <p:nvPr/>
            </p:nvSpPr>
            <p:spPr bwMode="auto">
              <a:xfrm>
                <a:off x="11044527"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7" name="Freeform 18"/>
              <p:cNvSpPr>
                <a:spLocks noEditPoints="1"/>
              </p:cNvSpPr>
              <p:nvPr/>
            </p:nvSpPr>
            <p:spPr bwMode="auto">
              <a:xfrm>
                <a:off x="11231782" y="519066"/>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8" name="Freeform 19"/>
              <p:cNvSpPr>
                <a:spLocks/>
              </p:cNvSpPr>
              <p:nvPr/>
            </p:nvSpPr>
            <p:spPr bwMode="auto">
              <a:xfrm>
                <a:off x="11530871"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 name="Freeform 20"/>
              <p:cNvSpPr>
                <a:spLocks noEditPoints="1"/>
              </p:cNvSpPr>
              <p:nvPr/>
            </p:nvSpPr>
            <p:spPr bwMode="auto">
              <a:xfrm>
                <a:off x="11720727"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 name="Freeform 5"/>
              <p:cNvSpPr>
                <a:spLocks/>
              </p:cNvSpPr>
              <p:nvPr/>
            </p:nvSpPr>
            <p:spPr bwMode="auto">
              <a:xfrm>
                <a:off x="12010713" y="29257"/>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 name="Freeform 9"/>
              <p:cNvSpPr>
                <a:spLocks noEditPoints="1"/>
              </p:cNvSpPr>
              <p:nvPr/>
            </p:nvSpPr>
            <p:spPr bwMode="auto">
              <a:xfrm>
                <a:off x="12197968" y="2405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7 w 69"/>
                  <a:gd name="T19" fmla="*/ 54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7" y="27"/>
                      <a:pt x="17" y="54"/>
                    </a:cubicBezTo>
                    <a:cubicBezTo>
                      <a:pt x="17" y="79"/>
                      <a:pt x="23" y="91"/>
                      <a:pt x="35" y="91"/>
                    </a:cubicBezTo>
                    <a:cubicBezTo>
                      <a:pt x="46" y="91"/>
                      <a:pt x="52" y="79"/>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 name="Freeform 20"/>
              <p:cNvSpPr>
                <a:spLocks noEditPoints="1"/>
              </p:cNvSpPr>
              <p:nvPr/>
            </p:nvSpPr>
            <p:spPr bwMode="auto">
              <a:xfrm>
                <a:off x="8771670" y="29257"/>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3" name="Freeform 7"/>
              <p:cNvSpPr>
                <a:spLocks/>
              </p:cNvSpPr>
              <p:nvPr/>
            </p:nvSpPr>
            <p:spPr bwMode="auto">
              <a:xfrm>
                <a:off x="9062450" y="29257"/>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4" name="Freeform 8"/>
              <p:cNvSpPr>
                <a:spLocks/>
              </p:cNvSpPr>
              <p:nvPr/>
            </p:nvSpPr>
            <p:spPr bwMode="auto">
              <a:xfrm>
                <a:off x="9309524"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5" name="Freeform 13"/>
              <p:cNvSpPr>
                <a:spLocks/>
              </p:cNvSpPr>
              <p:nvPr/>
            </p:nvSpPr>
            <p:spPr bwMode="auto">
              <a:xfrm>
                <a:off x="9548793"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6" name="Freeform 16"/>
              <p:cNvSpPr>
                <a:spLocks noEditPoints="1"/>
              </p:cNvSpPr>
              <p:nvPr/>
            </p:nvSpPr>
            <p:spPr bwMode="auto">
              <a:xfrm>
                <a:off x="9741250" y="16253"/>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7" name="Freeform 23"/>
              <p:cNvSpPr>
                <a:spLocks/>
              </p:cNvSpPr>
              <p:nvPr/>
            </p:nvSpPr>
            <p:spPr bwMode="auto">
              <a:xfrm>
                <a:off x="10063747"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8" name="Freeform 24"/>
              <p:cNvSpPr>
                <a:spLocks/>
              </p:cNvSpPr>
              <p:nvPr/>
            </p:nvSpPr>
            <p:spPr bwMode="auto">
              <a:xfrm>
                <a:off x="10310819"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9" name="Freeform 29"/>
              <p:cNvSpPr>
                <a:spLocks/>
              </p:cNvSpPr>
              <p:nvPr/>
            </p:nvSpPr>
            <p:spPr bwMode="auto">
              <a:xfrm>
                <a:off x="1055008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0" name="Freeform 17"/>
              <p:cNvSpPr>
                <a:spLocks/>
              </p:cNvSpPr>
              <p:nvPr/>
            </p:nvSpPr>
            <p:spPr bwMode="auto">
              <a:xfrm>
                <a:off x="11044527"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1" name="Freeform 18"/>
              <p:cNvSpPr>
                <a:spLocks noEditPoints="1"/>
              </p:cNvSpPr>
              <p:nvPr/>
            </p:nvSpPr>
            <p:spPr bwMode="auto">
              <a:xfrm>
                <a:off x="11231782" y="16253"/>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2" name="Freeform 19"/>
              <p:cNvSpPr>
                <a:spLocks/>
              </p:cNvSpPr>
              <p:nvPr/>
            </p:nvSpPr>
            <p:spPr bwMode="auto">
              <a:xfrm>
                <a:off x="11530871"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3" name="Freeform 20"/>
              <p:cNvSpPr>
                <a:spLocks noEditPoints="1"/>
              </p:cNvSpPr>
              <p:nvPr/>
            </p:nvSpPr>
            <p:spPr bwMode="auto">
              <a:xfrm>
                <a:off x="11720727" y="16253"/>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4" name="Freeform 20"/>
              <p:cNvSpPr>
                <a:spLocks noEditPoints="1"/>
              </p:cNvSpPr>
              <p:nvPr/>
            </p:nvSpPr>
            <p:spPr bwMode="auto">
              <a:xfrm>
                <a:off x="10265382"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5" name="Freeform 5"/>
              <p:cNvSpPr>
                <a:spLocks/>
              </p:cNvSpPr>
              <p:nvPr/>
            </p:nvSpPr>
            <p:spPr bwMode="auto">
              <a:xfrm>
                <a:off x="12256837"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6" name="Freeform 29"/>
              <p:cNvSpPr>
                <a:spLocks/>
              </p:cNvSpPr>
              <p:nvPr/>
            </p:nvSpPr>
            <p:spPr bwMode="auto">
              <a:xfrm>
                <a:off x="1079730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7" name="Freeform 18"/>
              <p:cNvSpPr>
                <a:spLocks noEditPoints="1"/>
              </p:cNvSpPr>
              <p:nvPr/>
            </p:nvSpPr>
            <p:spPr bwMode="auto">
              <a:xfrm>
                <a:off x="5000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8" name="Freeform 19"/>
              <p:cNvSpPr>
                <a:spLocks/>
              </p:cNvSpPr>
              <p:nvPr/>
            </p:nvSpPr>
            <p:spPr bwMode="auto">
              <a:xfrm>
                <a:off x="94934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9" name="Freeform 7"/>
              <p:cNvSpPr>
                <a:spLocks/>
              </p:cNvSpPr>
              <p:nvPr/>
            </p:nvSpPr>
            <p:spPr bwMode="auto">
              <a:xfrm>
                <a:off x="125025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40" name="Freeform 8"/>
              <p:cNvSpPr>
                <a:spLocks/>
              </p:cNvSpPr>
              <p:nvPr/>
            </p:nvSpPr>
            <p:spPr bwMode="auto">
              <a:xfrm>
                <a:off x="154787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41" name="Freeform 13"/>
              <p:cNvSpPr>
                <a:spLocks/>
              </p:cNvSpPr>
              <p:nvPr/>
            </p:nvSpPr>
            <p:spPr bwMode="auto">
              <a:xfrm>
                <a:off x="184219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42" name="Freeform 23"/>
              <p:cNvSpPr>
                <a:spLocks/>
              </p:cNvSpPr>
              <p:nvPr/>
            </p:nvSpPr>
            <p:spPr bwMode="auto">
              <a:xfrm>
                <a:off x="2621113"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43" name="Freeform 24"/>
              <p:cNvSpPr>
                <a:spLocks/>
              </p:cNvSpPr>
              <p:nvPr/>
            </p:nvSpPr>
            <p:spPr bwMode="auto">
              <a:xfrm>
                <a:off x="2922029"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44" name="Freeform 29"/>
              <p:cNvSpPr>
                <a:spLocks/>
              </p:cNvSpPr>
              <p:nvPr/>
            </p:nvSpPr>
            <p:spPr bwMode="auto">
              <a:xfrm>
                <a:off x="3222945"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45" name="Freeform 17"/>
              <p:cNvSpPr>
                <a:spLocks/>
              </p:cNvSpPr>
              <p:nvPr/>
            </p:nvSpPr>
            <p:spPr bwMode="auto">
              <a:xfrm>
                <a:off x="3523861"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46" name="Group 740"/>
              <p:cNvGrpSpPr/>
              <p:nvPr/>
            </p:nvGrpSpPr>
            <p:grpSpPr>
              <a:xfrm>
                <a:off x="2143125" y="6384174"/>
                <a:ext cx="348521" cy="470651"/>
                <a:chOff x="7011958" y="-48945"/>
                <a:chExt cx="557213" cy="752475"/>
              </a:xfrm>
              <a:solidFill>
                <a:schemeClr val="tx1">
                  <a:alpha val="12000"/>
                </a:schemeClr>
              </a:solidFill>
            </p:grpSpPr>
            <p:sp>
              <p:nvSpPr>
                <p:cNvPr id="64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4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47" name="Group 746"/>
              <p:cNvGrpSpPr/>
              <p:nvPr/>
            </p:nvGrpSpPr>
            <p:grpSpPr>
              <a:xfrm>
                <a:off x="4559772" y="6384174"/>
                <a:ext cx="348521" cy="470651"/>
                <a:chOff x="7011958" y="-48945"/>
                <a:chExt cx="557213" cy="752475"/>
              </a:xfrm>
              <a:solidFill>
                <a:schemeClr val="tx1">
                  <a:alpha val="7000"/>
                </a:schemeClr>
              </a:solidFill>
            </p:grpSpPr>
            <p:sp>
              <p:nvSpPr>
                <p:cNvPr id="63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4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48" name="Freeform 19"/>
              <p:cNvSpPr>
                <a:spLocks/>
              </p:cNvSpPr>
              <p:nvPr/>
            </p:nvSpPr>
            <p:spPr bwMode="auto">
              <a:xfrm>
                <a:off x="503776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49" name="Freeform 7"/>
              <p:cNvSpPr>
                <a:spLocks/>
              </p:cNvSpPr>
              <p:nvPr/>
            </p:nvSpPr>
            <p:spPr bwMode="auto">
              <a:xfrm>
                <a:off x="533867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50" name="Freeform 8"/>
              <p:cNvSpPr>
                <a:spLocks/>
              </p:cNvSpPr>
              <p:nvPr/>
            </p:nvSpPr>
            <p:spPr bwMode="auto">
              <a:xfrm>
                <a:off x="563629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51" name="Freeform 23"/>
              <p:cNvSpPr>
                <a:spLocks/>
              </p:cNvSpPr>
              <p:nvPr/>
            </p:nvSpPr>
            <p:spPr bwMode="auto">
              <a:xfrm>
                <a:off x="6408617"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52" name="Freeform 24"/>
              <p:cNvSpPr>
                <a:spLocks/>
              </p:cNvSpPr>
              <p:nvPr/>
            </p:nvSpPr>
            <p:spPr bwMode="auto">
              <a:xfrm>
                <a:off x="6709533"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53" name="Freeform 17"/>
              <p:cNvSpPr>
                <a:spLocks/>
              </p:cNvSpPr>
              <p:nvPr/>
            </p:nvSpPr>
            <p:spPr bwMode="auto">
              <a:xfrm>
                <a:off x="7010449"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54" name="Freeform 18"/>
              <p:cNvSpPr>
                <a:spLocks noEditPoints="1"/>
              </p:cNvSpPr>
              <p:nvPr/>
            </p:nvSpPr>
            <p:spPr bwMode="auto">
              <a:xfrm>
                <a:off x="73047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55" name="Freeform 20"/>
              <p:cNvSpPr>
                <a:spLocks noEditPoints="1"/>
              </p:cNvSpPr>
              <p:nvPr/>
            </p:nvSpPr>
            <p:spPr bwMode="auto">
              <a:xfrm>
                <a:off x="775404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56" name="Group 740"/>
              <p:cNvGrpSpPr/>
              <p:nvPr/>
            </p:nvGrpSpPr>
            <p:grpSpPr>
              <a:xfrm>
                <a:off x="5930629" y="6384174"/>
                <a:ext cx="348521" cy="470651"/>
                <a:chOff x="7011958" y="-48945"/>
                <a:chExt cx="557213" cy="752475"/>
              </a:xfrm>
              <a:solidFill>
                <a:schemeClr val="tx1">
                  <a:alpha val="12000"/>
                </a:schemeClr>
              </a:solidFill>
            </p:grpSpPr>
            <p:sp>
              <p:nvSpPr>
                <p:cNvPr id="63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3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57" name="Freeform 16"/>
              <p:cNvSpPr>
                <a:spLocks noEditPoints="1"/>
              </p:cNvSpPr>
              <p:nvPr/>
            </p:nvSpPr>
            <p:spPr bwMode="auto">
              <a:xfrm>
                <a:off x="9099463"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58" name="Freeform 16"/>
              <p:cNvSpPr>
                <a:spLocks noEditPoints="1"/>
              </p:cNvSpPr>
              <p:nvPr/>
            </p:nvSpPr>
            <p:spPr bwMode="auto">
              <a:xfrm>
                <a:off x="9846352"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59" name="Freeform 5"/>
              <p:cNvSpPr>
                <a:spLocks/>
              </p:cNvSpPr>
              <p:nvPr/>
            </p:nvSpPr>
            <p:spPr bwMode="auto">
              <a:xfrm>
                <a:off x="9548733" y="63899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0" name="Freeform 20"/>
              <p:cNvSpPr>
                <a:spLocks noEditPoints="1"/>
              </p:cNvSpPr>
              <p:nvPr/>
            </p:nvSpPr>
            <p:spPr bwMode="auto">
              <a:xfrm>
                <a:off x="10295622"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61" name="Group 746"/>
              <p:cNvGrpSpPr/>
              <p:nvPr/>
            </p:nvGrpSpPr>
            <p:grpSpPr>
              <a:xfrm>
                <a:off x="10744905" y="6384174"/>
                <a:ext cx="348521" cy="470651"/>
                <a:chOff x="7011958" y="-48945"/>
                <a:chExt cx="557213" cy="752475"/>
              </a:xfrm>
              <a:solidFill>
                <a:schemeClr val="tx1">
                  <a:alpha val="7000"/>
                </a:schemeClr>
              </a:solidFill>
            </p:grpSpPr>
            <p:sp>
              <p:nvSpPr>
                <p:cNvPr id="63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3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62" name="Freeform 18"/>
              <p:cNvSpPr>
                <a:spLocks noEditPoints="1"/>
              </p:cNvSpPr>
              <p:nvPr/>
            </p:nvSpPr>
            <p:spPr bwMode="auto">
              <a:xfrm>
                <a:off x="11701249"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3" name="Freeform 19"/>
              <p:cNvSpPr>
                <a:spLocks/>
              </p:cNvSpPr>
              <p:nvPr/>
            </p:nvSpPr>
            <p:spPr bwMode="auto">
              <a:xfrm>
                <a:off x="121505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64" name="Group 781"/>
              <p:cNvGrpSpPr/>
              <p:nvPr/>
            </p:nvGrpSpPr>
            <p:grpSpPr>
              <a:xfrm>
                <a:off x="520986" y="5766031"/>
                <a:ext cx="612096" cy="486108"/>
                <a:chOff x="9258271" y="-45770"/>
                <a:chExt cx="925513" cy="735013"/>
              </a:xfrm>
              <a:solidFill>
                <a:schemeClr val="bg2">
                  <a:alpha val="38000"/>
                </a:schemeClr>
              </a:solidFill>
            </p:grpSpPr>
            <p:sp>
              <p:nvSpPr>
                <p:cNvPr id="62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2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2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2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2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3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3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3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3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3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65" name="Freeform 21"/>
              <p:cNvSpPr>
                <a:spLocks noEditPoints="1"/>
              </p:cNvSpPr>
              <p:nvPr/>
            </p:nvSpPr>
            <p:spPr bwMode="auto">
              <a:xfrm>
                <a:off x="11222893" y="63967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grpSp>
            <p:nvGrpSpPr>
              <p:cNvPr id="66" name="Group 781"/>
              <p:cNvGrpSpPr/>
              <p:nvPr/>
            </p:nvGrpSpPr>
            <p:grpSpPr>
              <a:xfrm>
                <a:off x="3818182" y="6368717"/>
                <a:ext cx="612096" cy="486108"/>
                <a:chOff x="9258271" y="-45770"/>
                <a:chExt cx="925513" cy="735013"/>
              </a:xfrm>
              <a:solidFill>
                <a:schemeClr val="accent4">
                  <a:lumMod val="20000"/>
                  <a:lumOff val="80000"/>
                  <a:alpha val="38000"/>
                </a:schemeClr>
              </a:solidFill>
            </p:grpSpPr>
            <p:sp>
              <p:nvSpPr>
                <p:cNvPr id="61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1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1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1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1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2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2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2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2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2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67" name="Freeform 23"/>
              <p:cNvSpPr>
                <a:spLocks/>
              </p:cNvSpPr>
              <p:nvPr/>
            </p:nvSpPr>
            <p:spPr bwMode="auto">
              <a:xfrm>
                <a:off x="8203310"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8" name="Freeform 24"/>
              <p:cNvSpPr>
                <a:spLocks/>
              </p:cNvSpPr>
              <p:nvPr/>
            </p:nvSpPr>
            <p:spPr bwMode="auto">
              <a:xfrm>
                <a:off x="85042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69" name="Freeform 17"/>
              <p:cNvSpPr>
                <a:spLocks/>
              </p:cNvSpPr>
              <p:nvPr/>
            </p:nvSpPr>
            <p:spPr bwMode="auto">
              <a:xfrm>
                <a:off x="8805142"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0" name="Freeform 19"/>
              <p:cNvSpPr>
                <a:spLocks/>
              </p:cNvSpPr>
              <p:nvPr/>
            </p:nvSpPr>
            <p:spPr bwMode="auto">
              <a:xfrm>
                <a:off x="1013391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1" name="Freeform 7"/>
              <p:cNvSpPr>
                <a:spLocks/>
              </p:cNvSpPr>
              <p:nvPr/>
            </p:nvSpPr>
            <p:spPr bwMode="auto">
              <a:xfrm>
                <a:off x="10430348"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2" name="Freeform 8"/>
              <p:cNvSpPr>
                <a:spLocks/>
              </p:cNvSpPr>
              <p:nvPr/>
            </p:nvSpPr>
            <p:spPr bwMode="auto">
              <a:xfrm>
                <a:off x="1072348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3" name="Freeform 13"/>
              <p:cNvSpPr>
                <a:spLocks/>
              </p:cNvSpPr>
              <p:nvPr/>
            </p:nvSpPr>
            <p:spPr bwMode="auto">
              <a:xfrm>
                <a:off x="1101332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4" name="Freeform 23"/>
              <p:cNvSpPr>
                <a:spLocks/>
              </p:cNvSpPr>
              <p:nvPr/>
            </p:nvSpPr>
            <p:spPr bwMode="auto">
              <a:xfrm>
                <a:off x="11783269"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5" name="Freeform 24"/>
              <p:cNvSpPr>
                <a:spLocks/>
              </p:cNvSpPr>
              <p:nvPr/>
            </p:nvSpPr>
            <p:spPr bwMode="auto">
              <a:xfrm>
                <a:off x="1207970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76" name="Group 740"/>
              <p:cNvGrpSpPr/>
              <p:nvPr/>
            </p:nvGrpSpPr>
            <p:grpSpPr>
              <a:xfrm>
                <a:off x="11309765" y="5781488"/>
                <a:ext cx="348521" cy="470651"/>
                <a:chOff x="7011958" y="-48945"/>
                <a:chExt cx="557213" cy="752475"/>
              </a:xfrm>
              <a:solidFill>
                <a:schemeClr val="tx1">
                  <a:alpha val="12000"/>
                </a:schemeClr>
              </a:solidFill>
            </p:grpSpPr>
            <p:sp>
              <p:nvSpPr>
                <p:cNvPr id="61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1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77" name="Freeform 18"/>
              <p:cNvSpPr>
                <a:spLocks noEditPoints="1"/>
              </p:cNvSpPr>
              <p:nvPr/>
            </p:nvSpPr>
            <p:spPr bwMode="auto">
              <a:xfrm>
                <a:off x="7623722"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8" name="Freeform 20"/>
              <p:cNvSpPr>
                <a:spLocks noEditPoints="1"/>
              </p:cNvSpPr>
              <p:nvPr/>
            </p:nvSpPr>
            <p:spPr bwMode="auto">
              <a:xfrm>
                <a:off x="8068508"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79" name="Freeform 16"/>
              <p:cNvSpPr>
                <a:spLocks noEditPoints="1"/>
              </p:cNvSpPr>
              <p:nvPr/>
            </p:nvSpPr>
            <p:spPr bwMode="auto">
              <a:xfrm>
                <a:off x="9395995" y="57708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0" name="Freeform 5"/>
              <p:cNvSpPr>
                <a:spLocks/>
              </p:cNvSpPr>
              <p:nvPr/>
            </p:nvSpPr>
            <p:spPr bwMode="auto">
              <a:xfrm>
                <a:off x="9840781" y="57872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1" name="Freeform 23"/>
              <p:cNvSpPr>
                <a:spLocks/>
              </p:cNvSpPr>
              <p:nvPr/>
            </p:nvSpPr>
            <p:spPr bwMode="auto">
              <a:xfrm>
                <a:off x="8513294"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2" name="Freeform 24"/>
              <p:cNvSpPr>
                <a:spLocks/>
              </p:cNvSpPr>
              <p:nvPr/>
            </p:nvSpPr>
            <p:spPr bwMode="auto">
              <a:xfrm>
                <a:off x="880972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3" name="Freeform 17"/>
              <p:cNvSpPr>
                <a:spLocks/>
              </p:cNvSpPr>
              <p:nvPr/>
            </p:nvSpPr>
            <p:spPr bwMode="auto">
              <a:xfrm>
                <a:off x="9106158"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4" name="Freeform 24"/>
              <p:cNvSpPr>
                <a:spLocks/>
              </p:cNvSpPr>
              <p:nvPr/>
            </p:nvSpPr>
            <p:spPr bwMode="auto">
              <a:xfrm>
                <a:off x="1232679"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5" name="Freeform 29"/>
              <p:cNvSpPr>
                <a:spLocks/>
              </p:cNvSpPr>
              <p:nvPr/>
            </p:nvSpPr>
            <p:spPr bwMode="auto">
              <a:xfrm>
                <a:off x="152911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6" name="Freeform 17"/>
              <p:cNvSpPr>
                <a:spLocks/>
              </p:cNvSpPr>
              <p:nvPr/>
            </p:nvSpPr>
            <p:spPr bwMode="auto">
              <a:xfrm>
                <a:off x="182554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87" name="Group 746"/>
              <p:cNvGrpSpPr/>
              <p:nvPr/>
            </p:nvGrpSpPr>
            <p:grpSpPr>
              <a:xfrm>
                <a:off x="2852486" y="5781488"/>
                <a:ext cx="348521" cy="470651"/>
                <a:chOff x="7011958" y="-48945"/>
                <a:chExt cx="557213" cy="752475"/>
              </a:xfrm>
              <a:solidFill>
                <a:schemeClr val="tx1">
                  <a:alpha val="7000"/>
                </a:schemeClr>
              </a:solidFill>
            </p:grpSpPr>
            <p:sp>
              <p:nvSpPr>
                <p:cNvPr id="61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1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88" name="Freeform 19"/>
              <p:cNvSpPr>
                <a:spLocks/>
              </p:cNvSpPr>
              <p:nvPr/>
            </p:nvSpPr>
            <p:spPr bwMode="auto">
              <a:xfrm>
                <a:off x="332599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89" name="Freeform 7"/>
              <p:cNvSpPr>
                <a:spLocks/>
              </p:cNvSpPr>
              <p:nvPr/>
            </p:nvSpPr>
            <p:spPr bwMode="auto">
              <a:xfrm>
                <a:off x="3622422"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0" name="Freeform 8"/>
              <p:cNvSpPr>
                <a:spLocks/>
              </p:cNvSpPr>
              <p:nvPr/>
            </p:nvSpPr>
            <p:spPr bwMode="auto">
              <a:xfrm>
                <a:off x="3915557"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91" name="Group 781"/>
              <p:cNvGrpSpPr/>
              <p:nvPr/>
            </p:nvGrpSpPr>
            <p:grpSpPr>
              <a:xfrm>
                <a:off x="2115380" y="5766031"/>
                <a:ext cx="612096" cy="486108"/>
                <a:chOff x="9258271" y="-45770"/>
                <a:chExt cx="925513" cy="735013"/>
              </a:xfrm>
              <a:solidFill>
                <a:schemeClr val="accent4">
                  <a:lumMod val="20000"/>
                  <a:lumOff val="80000"/>
                  <a:alpha val="38000"/>
                </a:schemeClr>
              </a:solidFill>
            </p:grpSpPr>
            <p:sp>
              <p:nvSpPr>
                <p:cNvPr id="60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0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0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0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0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0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0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0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0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1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92" name="Freeform 8"/>
              <p:cNvSpPr>
                <a:spLocks/>
              </p:cNvSpPr>
              <p:nvPr/>
            </p:nvSpPr>
            <p:spPr bwMode="auto">
              <a:xfrm>
                <a:off x="4205394"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3" name="Freeform 23"/>
              <p:cNvSpPr>
                <a:spLocks/>
              </p:cNvSpPr>
              <p:nvPr/>
            </p:nvSpPr>
            <p:spPr bwMode="auto">
              <a:xfrm>
                <a:off x="4968748"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4" name="Freeform 24"/>
              <p:cNvSpPr>
                <a:spLocks/>
              </p:cNvSpPr>
              <p:nvPr/>
            </p:nvSpPr>
            <p:spPr bwMode="auto">
              <a:xfrm>
                <a:off x="526518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5" name="Freeform 17"/>
              <p:cNvSpPr>
                <a:spLocks/>
              </p:cNvSpPr>
              <p:nvPr/>
            </p:nvSpPr>
            <p:spPr bwMode="auto">
              <a:xfrm>
                <a:off x="5561612"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96" name="Group 740"/>
              <p:cNvGrpSpPr/>
              <p:nvPr/>
            </p:nvGrpSpPr>
            <p:grpSpPr>
              <a:xfrm>
                <a:off x="4495244" y="5781488"/>
                <a:ext cx="348521" cy="470651"/>
                <a:chOff x="7011958" y="-48945"/>
                <a:chExt cx="557213" cy="752475"/>
              </a:xfrm>
              <a:solidFill>
                <a:schemeClr val="tx1">
                  <a:alpha val="12000"/>
                </a:schemeClr>
              </a:solidFill>
            </p:grpSpPr>
            <p:sp>
              <p:nvSpPr>
                <p:cNvPr id="59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60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97" name="Freeform 18"/>
              <p:cNvSpPr>
                <a:spLocks noEditPoints="1"/>
              </p:cNvSpPr>
              <p:nvPr/>
            </p:nvSpPr>
            <p:spPr bwMode="auto">
              <a:xfrm>
                <a:off x="5851449"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8" name="Freeform 20"/>
              <p:cNvSpPr>
                <a:spLocks noEditPoints="1"/>
              </p:cNvSpPr>
              <p:nvPr/>
            </p:nvSpPr>
            <p:spPr bwMode="auto">
              <a:xfrm>
                <a:off x="6296235"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99" name="Freeform 23"/>
              <p:cNvSpPr>
                <a:spLocks/>
              </p:cNvSpPr>
              <p:nvPr/>
            </p:nvSpPr>
            <p:spPr bwMode="auto">
              <a:xfrm>
                <a:off x="674102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0" name="Freeform 24"/>
              <p:cNvSpPr>
                <a:spLocks/>
              </p:cNvSpPr>
              <p:nvPr/>
            </p:nvSpPr>
            <p:spPr bwMode="auto">
              <a:xfrm>
                <a:off x="7037453"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1" name="Freeform 17"/>
              <p:cNvSpPr>
                <a:spLocks/>
              </p:cNvSpPr>
              <p:nvPr/>
            </p:nvSpPr>
            <p:spPr bwMode="auto">
              <a:xfrm>
                <a:off x="7333885"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2" name="Freeform 18"/>
              <p:cNvSpPr>
                <a:spLocks noEditPoints="1"/>
              </p:cNvSpPr>
              <p:nvPr/>
            </p:nvSpPr>
            <p:spPr bwMode="auto">
              <a:xfrm>
                <a:off x="6136424"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3" name="Freeform 19"/>
              <p:cNvSpPr>
                <a:spLocks/>
              </p:cNvSpPr>
              <p:nvPr/>
            </p:nvSpPr>
            <p:spPr bwMode="auto">
              <a:xfrm>
                <a:off x="6586183"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4" name="Freeform 7"/>
              <p:cNvSpPr>
                <a:spLocks/>
              </p:cNvSpPr>
              <p:nvPr/>
            </p:nvSpPr>
            <p:spPr bwMode="auto">
              <a:xfrm>
                <a:off x="6887588"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5" name="Freeform 8"/>
              <p:cNvSpPr>
                <a:spLocks/>
              </p:cNvSpPr>
              <p:nvPr/>
            </p:nvSpPr>
            <p:spPr bwMode="auto">
              <a:xfrm>
                <a:off x="718569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6" name="Freeform 13"/>
              <p:cNvSpPr>
                <a:spLocks/>
              </p:cNvSpPr>
              <p:nvPr/>
            </p:nvSpPr>
            <p:spPr bwMode="auto">
              <a:xfrm>
                <a:off x="74805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7" name="Freeform 23"/>
              <p:cNvSpPr>
                <a:spLocks/>
              </p:cNvSpPr>
              <p:nvPr/>
            </p:nvSpPr>
            <p:spPr bwMode="auto">
              <a:xfrm>
                <a:off x="826040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8" name="Freeform 24"/>
              <p:cNvSpPr>
                <a:spLocks/>
              </p:cNvSpPr>
              <p:nvPr/>
            </p:nvSpPr>
            <p:spPr bwMode="auto">
              <a:xfrm>
                <a:off x="85618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09" name="Freeform 29"/>
              <p:cNvSpPr>
                <a:spLocks/>
              </p:cNvSpPr>
              <p:nvPr/>
            </p:nvSpPr>
            <p:spPr bwMode="auto">
              <a:xfrm>
                <a:off x="886321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10" name="Freeform 17"/>
              <p:cNvSpPr>
                <a:spLocks/>
              </p:cNvSpPr>
              <p:nvPr/>
            </p:nvSpPr>
            <p:spPr bwMode="auto">
              <a:xfrm>
                <a:off x="916461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11" name="Group 740"/>
              <p:cNvGrpSpPr/>
              <p:nvPr/>
            </p:nvGrpSpPr>
            <p:grpSpPr>
              <a:xfrm>
                <a:off x="7781924" y="5093639"/>
                <a:ext cx="348521" cy="470651"/>
                <a:chOff x="7011958" y="-48945"/>
                <a:chExt cx="557213" cy="752475"/>
              </a:xfrm>
              <a:solidFill>
                <a:schemeClr val="tx1">
                  <a:alpha val="12000"/>
                </a:schemeClr>
              </a:solidFill>
            </p:grpSpPr>
            <p:sp>
              <p:nvSpPr>
                <p:cNvPr id="59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9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112" name="Group 746"/>
              <p:cNvGrpSpPr/>
              <p:nvPr/>
            </p:nvGrpSpPr>
            <p:grpSpPr>
              <a:xfrm>
                <a:off x="10201505" y="5093639"/>
                <a:ext cx="348521" cy="470651"/>
                <a:chOff x="7011958" y="-48945"/>
                <a:chExt cx="557213" cy="752475"/>
              </a:xfrm>
              <a:solidFill>
                <a:schemeClr val="tx1">
                  <a:alpha val="7000"/>
                </a:schemeClr>
              </a:solidFill>
            </p:grpSpPr>
            <p:sp>
              <p:nvSpPr>
                <p:cNvPr id="59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9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13" name="Freeform 19"/>
              <p:cNvSpPr>
                <a:spLocks/>
              </p:cNvSpPr>
              <p:nvPr/>
            </p:nvSpPr>
            <p:spPr bwMode="auto">
              <a:xfrm>
                <a:off x="106799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14" name="Freeform 7"/>
              <p:cNvSpPr>
                <a:spLocks/>
              </p:cNvSpPr>
              <p:nvPr/>
            </p:nvSpPr>
            <p:spPr bwMode="auto">
              <a:xfrm>
                <a:off x="10981387"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15" name="Freeform 8"/>
              <p:cNvSpPr>
                <a:spLocks/>
              </p:cNvSpPr>
              <p:nvPr/>
            </p:nvSpPr>
            <p:spPr bwMode="auto">
              <a:xfrm>
                <a:off x="11279495"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16" name="Freeform 23"/>
              <p:cNvSpPr>
                <a:spLocks/>
              </p:cNvSpPr>
              <p:nvPr/>
            </p:nvSpPr>
            <p:spPr bwMode="auto">
              <a:xfrm>
                <a:off x="12052795"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17" name="Group 740"/>
              <p:cNvGrpSpPr/>
              <p:nvPr/>
            </p:nvGrpSpPr>
            <p:grpSpPr>
              <a:xfrm>
                <a:off x="11574318" y="5093639"/>
                <a:ext cx="348521" cy="470651"/>
                <a:chOff x="7011958" y="-48945"/>
                <a:chExt cx="557213" cy="752475"/>
              </a:xfrm>
              <a:solidFill>
                <a:schemeClr val="tx1">
                  <a:alpha val="12000"/>
                </a:schemeClr>
              </a:solidFill>
            </p:grpSpPr>
            <p:sp>
              <p:nvSpPr>
                <p:cNvPr id="59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9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118" name="Group 781"/>
              <p:cNvGrpSpPr/>
              <p:nvPr/>
            </p:nvGrpSpPr>
            <p:grpSpPr>
              <a:xfrm>
                <a:off x="6103830" y="4470631"/>
                <a:ext cx="612096" cy="486108"/>
                <a:chOff x="9258271" y="-45770"/>
                <a:chExt cx="925513" cy="735013"/>
              </a:xfrm>
              <a:solidFill>
                <a:schemeClr val="bg2">
                  <a:alpha val="38000"/>
                </a:schemeClr>
              </a:solidFill>
            </p:grpSpPr>
            <p:sp>
              <p:nvSpPr>
                <p:cNvPr id="58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8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8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8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8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8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8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9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9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9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119" name="Group 781"/>
              <p:cNvGrpSpPr/>
              <p:nvPr/>
            </p:nvGrpSpPr>
            <p:grpSpPr>
              <a:xfrm>
                <a:off x="9459426" y="5078182"/>
                <a:ext cx="612096" cy="486108"/>
                <a:chOff x="9258271" y="-45770"/>
                <a:chExt cx="925513" cy="735013"/>
              </a:xfrm>
              <a:solidFill>
                <a:schemeClr val="accent4">
                  <a:lumMod val="20000"/>
                  <a:lumOff val="80000"/>
                  <a:alpha val="38000"/>
                </a:schemeClr>
              </a:solidFill>
            </p:grpSpPr>
            <p:sp>
              <p:nvSpPr>
                <p:cNvPr id="57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7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7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7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7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7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7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8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8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8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20" name="Freeform 24"/>
              <p:cNvSpPr>
                <a:spLocks/>
              </p:cNvSpPr>
              <p:nvPr/>
            </p:nvSpPr>
            <p:spPr bwMode="auto">
              <a:xfrm>
                <a:off x="6841547"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1" name="Freeform 29"/>
              <p:cNvSpPr>
                <a:spLocks/>
              </p:cNvSpPr>
              <p:nvPr/>
            </p:nvSpPr>
            <p:spPr bwMode="auto">
              <a:xfrm>
                <a:off x="71386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2" name="Freeform 17"/>
              <p:cNvSpPr>
                <a:spLocks/>
              </p:cNvSpPr>
              <p:nvPr/>
            </p:nvSpPr>
            <p:spPr bwMode="auto">
              <a:xfrm>
                <a:off x="7435659"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23" name="Group 746"/>
              <p:cNvGrpSpPr/>
              <p:nvPr/>
            </p:nvGrpSpPr>
            <p:grpSpPr>
              <a:xfrm>
                <a:off x="8463850" y="4486088"/>
                <a:ext cx="348521" cy="470651"/>
                <a:chOff x="7011958" y="-48945"/>
                <a:chExt cx="557213" cy="752475"/>
              </a:xfrm>
              <a:solidFill>
                <a:schemeClr val="tx1">
                  <a:alpha val="7000"/>
                </a:schemeClr>
              </a:solidFill>
            </p:grpSpPr>
            <p:sp>
              <p:nvSpPr>
                <p:cNvPr id="57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7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24" name="Freeform 19"/>
              <p:cNvSpPr>
                <a:spLocks/>
              </p:cNvSpPr>
              <p:nvPr/>
            </p:nvSpPr>
            <p:spPr bwMode="auto">
              <a:xfrm>
                <a:off x="8937978"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5" name="Freeform 7"/>
              <p:cNvSpPr>
                <a:spLocks/>
              </p:cNvSpPr>
              <p:nvPr/>
            </p:nvSpPr>
            <p:spPr bwMode="auto">
              <a:xfrm>
                <a:off x="9235034"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6" name="Freeform 8"/>
              <p:cNvSpPr>
                <a:spLocks/>
              </p:cNvSpPr>
              <p:nvPr/>
            </p:nvSpPr>
            <p:spPr bwMode="auto">
              <a:xfrm>
                <a:off x="9528793"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27" name="Group 781"/>
              <p:cNvGrpSpPr/>
              <p:nvPr/>
            </p:nvGrpSpPr>
            <p:grpSpPr>
              <a:xfrm>
                <a:off x="7726120" y="4470631"/>
                <a:ext cx="612096" cy="486108"/>
                <a:chOff x="9258271" y="-45770"/>
                <a:chExt cx="925513" cy="735013"/>
              </a:xfrm>
              <a:solidFill>
                <a:schemeClr val="accent4">
                  <a:lumMod val="20000"/>
                  <a:lumOff val="80000"/>
                  <a:alpha val="38000"/>
                </a:schemeClr>
              </a:solidFill>
            </p:grpSpPr>
            <p:sp>
              <p:nvSpPr>
                <p:cNvPr id="56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6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6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6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6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6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6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6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6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7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28" name="Freeform 8"/>
              <p:cNvSpPr>
                <a:spLocks/>
              </p:cNvSpPr>
              <p:nvPr/>
            </p:nvSpPr>
            <p:spPr bwMode="auto">
              <a:xfrm>
                <a:off x="9819254"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9" name="Freeform 23"/>
              <p:cNvSpPr>
                <a:spLocks/>
              </p:cNvSpPr>
              <p:nvPr/>
            </p:nvSpPr>
            <p:spPr bwMode="auto">
              <a:xfrm>
                <a:off x="10583856"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0" name="Freeform 24"/>
              <p:cNvSpPr>
                <a:spLocks/>
              </p:cNvSpPr>
              <p:nvPr/>
            </p:nvSpPr>
            <p:spPr bwMode="auto">
              <a:xfrm>
                <a:off x="10880912"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1" name="Freeform 17"/>
              <p:cNvSpPr>
                <a:spLocks/>
              </p:cNvSpPr>
              <p:nvPr/>
            </p:nvSpPr>
            <p:spPr bwMode="auto">
              <a:xfrm>
                <a:off x="11177968"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32" name="Group 740"/>
              <p:cNvGrpSpPr/>
              <p:nvPr/>
            </p:nvGrpSpPr>
            <p:grpSpPr>
              <a:xfrm>
                <a:off x="10109728" y="4486088"/>
                <a:ext cx="348521" cy="470651"/>
                <a:chOff x="7011958" y="-48945"/>
                <a:chExt cx="557213" cy="752475"/>
              </a:xfrm>
              <a:solidFill>
                <a:schemeClr val="tx1">
                  <a:alpha val="12000"/>
                </a:schemeClr>
              </a:solidFill>
            </p:grpSpPr>
            <p:sp>
              <p:nvSpPr>
                <p:cNvPr id="55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6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33" name="Freeform 18"/>
              <p:cNvSpPr>
                <a:spLocks noEditPoints="1"/>
              </p:cNvSpPr>
              <p:nvPr/>
            </p:nvSpPr>
            <p:spPr bwMode="auto">
              <a:xfrm>
                <a:off x="11468429"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4" name="Freeform 20"/>
              <p:cNvSpPr>
                <a:spLocks noEditPoints="1"/>
              </p:cNvSpPr>
              <p:nvPr/>
            </p:nvSpPr>
            <p:spPr bwMode="auto">
              <a:xfrm>
                <a:off x="11913844"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5" name="Freeform 23"/>
              <p:cNvSpPr>
                <a:spLocks/>
              </p:cNvSpPr>
              <p:nvPr/>
            </p:nvSpPr>
            <p:spPr bwMode="auto">
              <a:xfrm>
                <a:off x="15165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6" name="Freeform 24"/>
              <p:cNvSpPr>
                <a:spLocks/>
              </p:cNvSpPr>
              <p:nvPr/>
            </p:nvSpPr>
            <p:spPr bwMode="auto">
              <a:xfrm>
                <a:off x="45305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7" name="Freeform 17"/>
              <p:cNvSpPr>
                <a:spLocks/>
              </p:cNvSpPr>
              <p:nvPr/>
            </p:nvSpPr>
            <p:spPr bwMode="auto">
              <a:xfrm>
                <a:off x="754461"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8" name="Freeform 18"/>
              <p:cNvSpPr>
                <a:spLocks noEditPoints="1"/>
              </p:cNvSpPr>
              <p:nvPr/>
            </p:nvSpPr>
            <p:spPr bwMode="auto">
              <a:xfrm>
                <a:off x="1049271"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9" name="Freeform 20"/>
              <p:cNvSpPr>
                <a:spLocks noEditPoints="1"/>
              </p:cNvSpPr>
              <p:nvPr/>
            </p:nvSpPr>
            <p:spPr bwMode="auto">
              <a:xfrm>
                <a:off x="1499030"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0" name="Freeform 16"/>
              <p:cNvSpPr>
                <a:spLocks noEditPoints="1"/>
              </p:cNvSpPr>
              <p:nvPr/>
            </p:nvSpPr>
            <p:spPr bwMode="auto">
              <a:xfrm>
                <a:off x="2846409"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1" name="Freeform 16"/>
              <p:cNvSpPr>
                <a:spLocks noEditPoints="1"/>
              </p:cNvSpPr>
              <p:nvPr/>
            </p:nvSpPr>
            <p:spPr bwMode="auto">
              <a:xfrm>
                <a:off x="3594276"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2" name="Freeform 5"/>
              <p:cNvSpPr>
                <a:spLocks/>
              </p:cNvSpPr>
              <p:nvPr/>
            </p:nvSpPr>
            <p:spPr bwMode="auto">
              <a:xfrm>
                <a:off x="3296168" y="50994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3" name="Freeform 20"/>
              <p:cNvSpPr>
                <a:spLocks noEditPoints="1"/>
              </p:cNvSpPr>
              <p:nvPr/>
            </p:nvSpPr>
            <p:spPr bwMode="auto">
              <a:xfrm>
                <a:off x="4044035"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44" name="Group 746"/>
              <p:cNvGrpSpPr/>
              <p:nvPr/>
            </p:nvGrpSpPr>
            <p:grpSpPr>
              <a:xfrm>
                <a:off x="4493807" y="5093639"/>
                <a:ext cx="348521" cy="470651"/>
                <a:chOff x="7011958" y="-48945"/>
                <a:chExt cx="557213" cy="752475"/>
              </a:xfrm>
              <a:solidFill>
                <a:schemeClr val="tx1">
                  <a:alpha val="7000"/>
                </a:schemeClr>
              </a:solidFill>
            </p:grpSpPr>
            <p:sp>
              <p:nvSpPr>
                <p:cNvPr id="55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5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45" name="Freeform 18"/>
              <p:cNvSpPr>
                <a:spLocks noEditPoints="1"/>
              </p:cNvSpPr>
              <p:nvPr/>
            </p:nvSpPr>
            <p:spPr bwMode="auto">
              <a:xfrm>
                <a:off x="5451129"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6" name="Freeform 19"/>
              <p:cNvSpPr>
                <a:spLocks/>
              </p:cNvSpPr>
              <p:nvPr/>
            </p:nvSpPr>
            <p:spPr bwMode="auto">
              <a:xfrm>
                <a:off x="59008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7" name="Freeform 21"/>
              <p:cNvSpPr>
                <a:spLocks noEditPoints="1"/>
              </p:cNvSpPr>
              <p:nvPr/>
            </p:nvSpPr>
            <p:spPr bwMode="auto">
              <a:xfrm>
                <a:off x="4972284" y="51062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sp>
            <p:nvSpPr>
              <p:cNvPr id="148" name="Freeform 23"/>
              <p:cNvSpPr>
                <a:spLocks/>
              </p:cNvSpPr>
              <p:nvPr/>
            </p:nvSpPr>
            <p:spPr bwMode="auto">
              <a:xfrm>
                <a:off x="1948789"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9" name="Freeform 24"/>
              <p:cNvSpPr>
                <a:spLocks/>
              </p:cNvSpPr>
              <p:nvPr/>
            </p:nvSpPr>
            <p:spPr bwMode="auto">
              <a:xfrm>
                <a:off x="2250194"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0" name="Freeform 17"/>
              <p:cNvSpPr>
                <a:spLocks/>
              </p:cNvSpPr>
              <p:nvPr/>
            </p:nvSpPr>
            <p:spPr bwMode="auto">
              <a:xfrm>
                <a:off x="2551599"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1" name="Freeform 19"/>
              <p:cNvSpPr>
                <a:spLocks/>
              </p:cNvSpPr>
              <p:nvPr/>
            </p:nvSpPr>
            <p:spPr bwMode="auto">
              <a:xfrm>
                <a:off x="3857245"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2" name="Freeform 7"/>
              <p:cNvSpPr>
                <a:spLocks/>
              </p:cNvSpPr>
              <p:nvPr/>
            </p:nvSpPr>
            <p:spPr bwMode="auto">
              <a:xfrm>
                <a:off x="4154301"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3" name="Freeform 8"/>
              <p:cNvSpPr>
                <a:spLocks/>
              </p:cNvSpPr>
              <p:nvPr/>
            </p:nvSpPr>
            <p:spPr bwMode="auto">
              <a:xfrm>
                <a:off x="4448060"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4" name="Freeform 13"/>
              <p:cNvSpPr>
                <a:spLocks/>
              </p:cNvSpPr>
              <p:nvPr/>
            </p:nvSpPr>
            <p:spPr bwMode="auto">
              <a:xfrm>
                <a:off x="4738521"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5" name="Freeform 23"/>
              <p:cNvSpPr>
                <a:spLocks/>
              </p:cNvSpPr>
              <p:nvPr/>
            </p:nvSpPr>
            <p:spPr bwMode="auto">
              <a:xfrm>
                <a:off x="5509718"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6" name="Freeform 24"/>
              <p:cNvSpPr>
                <a:spLocks/>
              </p:cNvSpPr>
              <p:nvPr/>
            </p:nvSpPr>
            <p:spPr bwMode="auto">
              <a:xfrm>
                <a:off x="5806774"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57" name="Group 740"/>
              <p:cNvGrpSpPr/>
              <p:nvPr/>
            </p:nvGrpSpPr>
            <p:grpSpPr>
              <a:xfrm>
                <a:off x="5035590" y="4486088"/>
                <a:ext cx="348521" cy="470651"/>
                <a:chOff x="7011958" y="-48945"/>
                <a:chExt cx="557213" cy="752475"/>
              </a:xfrm>
              <a:solidFill>
                <a:schemeClr val="tx1">
                  <a:alpha val="12000"/>
                </a:schemeClr>
              </a:solidFill>
            </p:grpSpPr>
            <p:sp>
              <p:nvSpPr>
                <p:cNvPr id="55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5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58" name="Freeform 18"/>
              <p:cNvSpPr>
                <a:spLocks noEditPoints="1"/>
              </p:cNvSpPr>
              <p:nvPr/>
            </p:nvSpPr>
            <p:spPr bwMode="auto">
              <a:xfrm>
                <a:off x="1342683"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9" name="Freeform 20"/>
              <p:cNvSpPr>
                <a:spLocks noEditPoints="1"/>
              </p:cNvSpPr>
              <p:nvPr/>
            </p:nvSpPr>
            <p:spPr bwMode="auto">
              <a:xfrm>
                <a:off x="1788093"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0" name="Freeform 16"/>
              <p:cNvSpPr>
                <a:spLocks noEditPoints="1"/>
              </p:cNvSpPr>
              <p:nvPr/>
            </p:nvSpPr>
            <p:spPr bwMode="auto">
              <a:xfrm>
                <a:off x="3118076" y="44754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1" name="Freeform 5"/>
              <p:cNvSpPr>
                <a:spLocks/>
              </p:cNvSpPr>
              <p:nvPr/>
            </p:nvSpPr>
            <p:spPr bwMode="auto">
              <a:xfrm>
                <a:off x="3563486" y="44918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2" name="Freeform 23"/>
              <p:cNvSpPr>
                <a:spLocks/>
              </p:cNvSpPr>
              <p:nvPr/>
            </p:nvSpPr>
            <p:spPr bwMode="auto">
              <a:xfrm>
                <a:off x="22335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3" name="Freeform 24"/>
              <p:cNvSpPr>
                <a:spLocks/>
              </p:cNvSpPr>
              <p:nvPr/>
            </p:nvSpPr>
            <p:spPr bwMode="auto">
              <a:xfrm>
                <a:off x="2530559"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4" name="Freeform 17"/>
              <p:cNvSpPr>
                <a:spLocks/>
              </p:cNvSpPr>
              <p:nvPr/>
            </p:nvSpPr>
            <p:spPr bwMode="auto">
              <a:xfrm>
                <a:off x="2827615"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5" name="Freeform 20"/>
              <p:cNvSpPr>
                <a:spLocks noEditPoints="1"/>
              </p:cNvSpPr>
              <p:nvPr/>
            </p:nvSpPr>
            <p:spPr bwMode="auto">
              <a:xfrm>
                <a:off x="88900"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6" name="Freeform 23"/>
              <p:cNvSpPr>
                <a:spLocks/>
              </p:cNvSpPr>
              <p:nvPr/>
            </p:nvSpPr>
            <p:spPr bwMode="auto">
              <a:xfrm>
                <a:off x="458110"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7" name="Freeform 24"/>
              <p:cNvSpPr>
                <a:spLocks/>
              </p:cNvSpPr>
              <p:nvPr/>
            </p:nvSpPr>
            <p:spPr bwMode="auto">
              <a:xfrm>
                <a:off x="755166"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8" name="Freeform 17"/>
              <p:cNvSpPr>
                <a:spLocks/>
              </p:cNvSpPr>
              <p:nvPr/>
            </p:nvSpPr>
            <p:spPr bwMode="auto">
              <a:xfrm>
                <a:off x="1052222"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9" name="Freeform 20"/>
              <p:cNvSpPr>
                <a:spLocks noEditPoints="1"/>
              </p:cNvSpPr>
              <p:nvPr/>
            </p:nvSpPr>
            <p:spPr bwMode="auto">
              <a:xfrm>
                <a:off x="8890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dirty="0">
                  <a:solidFill>
                    <a:srgbClr val="000000"/>
                  </a:solidFill>
                </a:endParaRPr>
              </a:p>
            </p:txBody>
          </p:sp>
          <p:sp>
            <p:nvSpPr>
              <p:cNvPr id="170" name="Freeform 20"/>
              <p:cNvSpPr>
                <a:spLocks noEditPoints="1"/>
              </p:cNvSpPr>
              <p:nvPr/>
            </p:nvSpPr>
            <p:spPr bwMode="auto">
              <a:xfrm>
                <a:off x="101600"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71" name="Freeform 18"/>
              <p:cNvSpPr>
                <a:spLocks noEditPoints="1"/>
              </p:cNvSpPr>
              <p:nvPr/>
            </p:nvSpPr>
            <p:spPr bwMode="auto">
              <a:xfrm>
                <a:off x="5254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72" name="Freeform 19"/>
              <p:cNvSpPr>
                <a:spLocks/>
              </p:cNvSpPr>
              <p:nvPr/>
            </p:nvSpPr>
            <p:spPr bwMode="auto">
              <a:xfrm>
                <a:off x="97474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73" name="Freeform 7"/>
              <p:cNvSpPr>
                <a:spLocks/>
              </p:cNvSpPr>
              <p:nvPr/>
            </p:nvSpPr>
            <p:spPr bwMode="auto">
              <a:xfrm>
                <a:off x="127565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74" name="Freeform 8"/>
              <p:cNvSpPr>
                <a:spLocks/>
              </p:cNvSpPr>
              <p:nvPr/>
            </p:nvSpPr>
            <p:spPr bwMode="auto">
              <a:xfrm>
                <a:off x="157327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75" name="Freeform 13"/>
              <p:cNvSpPr>
                <a:spLocks/>
              </p:cNvSpPr>
              <p:nvPr/>
            </p:nvSpPr>
            <p:spPr bwMode="auto">
              <a:xfrm>
                <a:off x="186759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76" name="Freeform 23"/>
              <p:cNvSpPr>
                <a:spLocks/>
              </p:cNvSpPr>
              <p:nvPr/>
            </p:nvSpPr>
            <p:spPr bwMode="auto">
              <a:xfrm>
                <a:off x="2646513"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77" name="Freeform 24"/>
              <p:cNvSpPr>
                <a:spLocks/>
              </p:cNvSpPr>
              <p:nvPr/>
            </p:nvSpPr>
            <p:spPr bwMode="auto">
              <a:xfrm>
                <a:off x="2947429"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78" name="Freeform 29"/>
              <p:cNvSpPr>
                <a:spLocks/>
              </p:cNvSpPr>
              <p:nvPr/>
            </p:nvSpPr>
            <p:spPr bwMode="auto">
              <a:xfrm>
                <a:off x="3248345"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79" name="Freeform 17"/>
              <p:cNvSpPr>
                <a:spLocks/>
              </p:cNvSpPr>
              <p:nvPr/>
            </p:nvSpPr>
            <p:spPr bwMode="auto">
              <a:xfrm>
                <a:off x="3549261"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80" name="Group 740"/>
              <p:cNvGrpSpPr/>
              <p:nvPr/>
            </p:nvGrpSpPr>
            <p:grpSpPr>
              <a:xfrm>
                <a:off x="2168525" y="3806074"/>
                <a:ext cx="348521" cy="470651"/>
                <a:chOff x="7011958" y="-48945"/>
                <a:chExt cx="557213" cy="752475"/>
              </a:xfrm>
              <a:solidFill>
                <a:schemeClr val="tx1">
                  <a:alpha val="12000"/>
                </a:schemeClr>
              </a:solidFill>
            </p:grpSpPr>
            <p:sp>
              <p:nvSpPr>
                <p:cNvPr id="55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5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181" name="Group 746"/>
              <p:cNvGrpSpPr/>
              <p:nvPr/>
            </p:nvGrpSpPr>
            <p:grpSpPr>
              <a:xfrm>
                <a:off x="4585172" y="3806074"/>
                <a:ext cx="348521" cy="470651"/>
                <a:chOff x="7011958" y="-48945"/>
                <a:chExt cx="557213" cy="752475"/>
              </a:xfrm>
              <a:solidFill>
                <a:schemeClr val="tx1">
                  <a:alpha val="7000"/>
                </a:schemeClr>
              </a:solidFill>
            </p:grpSpPr>
            <p:sp>
              <p:nvSpPr>
                <p:cNvPr id="55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5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82" name="Freeform 19"/>
              <p:cNvSpPr>
                <a:spLocks/>
              </p:cNvSpPr>
              <p:nvPr/>
            </p:nvSpPr>
            <p:spPr bwMode="auto">
              <a:xfrm>
                <a:off x="506316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83" name="Freeform 7"/>
              <p:cNvSpPr>
                <a:spLocks/>
              </p:cNvSpPr>
              <p:nvPr/>
            </p:nvSpPr>
            <p:spPr bwMode="auto">
              <a:xfrm>
                <a:off x="536407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84" name="Freeform 8"/>
              <p:cNvSpPr>
                <a:spLocks/>
              </p:cNvSpPr>
              <p:nvPr/>
            </p:nvSpPr>
            <p:spPr bwMode="auto">
              <a:xfrm>
                <a:off x="566169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85" name="Freeform 23"/>
              <p:cNvSpPr>
                <a:spLocks/>
              </p:cNvSpPr>
              <p:nvPr/>
            </p:nvSpPr>
            <p:spPr bwMode="auto">
              <a:xfrm>
                <a:off x="6434017"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86" name="Freeform 24"/>
              <p:cNvSpPr>
                <a:spLocks/>
              </p:cNvSpPr>
              <p:nvPr/>
            </p:nvSpPr>
            <p:spPr bwMode="auto">
              <a:xfrm>
                <a:off x="6734933"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87" name="Freeform 17"/>
              <p:cNvSpPr>
                <a:spLocks/>
              </p:cNvSpPr>
              <p:nvPr/>
            </p:nvSpPr>
            <p:spPr bwMode="auto">
              <a:xfrm>
                <a:off x="7035849"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88" name="Freeform 18"/>
              <p:cNvSpPr>
                <a:spLocks noEditPoints="1"/>
              </p:cNvSpPr>
              <p:nvPr/>
            </p:nvSpPr>
            <p:spPr bwMode="auto">
              <a:xfrm>
                <a:off x="73301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89" name="Freeform 20"/>
              <p:cNvSpPr>
                <a:spLocks noEditPoints="1"/>
              </p:cNvSpPr>
              <p:nvPr/>
            </p:nvSpPr>
            <p:spPr bwMode="auto">
              <a:xfrm>
                <a:off x="7779440"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90" name="Group 740"/>
              <p:cNvGrpSpPr/>
              <p:nvPr/>
            </p:nvGrpSpPr>
            <p:grpSpPr>
              <a:xfrm>
                <a:off x="5956029" y="3806074"/>
                <a:ext cx="348521" cy="470651"/>
                <a:chOff x="7011958" y="-48945"/>
                <a:chExt cx="557213" cy="752475"/>
              </a:xfrm>
              <a:solidFill>
                <a:schemeClr val="tx1">
                  <a:alpha val="12000"/>
                </a:schemeClr>
              </a:solidFill>
            </p:grpSpPr>
            <p:sp>
              <p:nvSpPr>
                <p:cNvPr id="54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5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91" name="Freeform 16"/>
              <p:cNvSpPr>
                <a:spLocks noEditPoints="1"/>
              </p:cNvSpPr>
              <p:nvPr/>
            </p:nvSpPr>
            <p:spPr bwMode="auto">
              <a:xfrm>
                <a:off x="9124863"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2" name="Freeform 16"/>
              <p:cNvSpPr>
                <a:spLocks noEditPoints="1"/>
              </p:cNvSpPr>
              <p:nvPr/>
            </p:nvSpPr>
            <p:spPr bwMode="auto">
              <a:xfrm>
                <a:off x="9871752"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3" name="Freeform 5"/>
              <p:cNvSpPr>
                <a:spLocks/>
              </p:cNvSpPr>
              <p:nvPr/>
            </p:nvSpPr>
            <p:spPr bwMode="auto">
              <a:xfrm>
                <a:off x="9574133" y="38118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4" name="Freeform 20"/>
              <p:cNvSpPr>
                <a:spLocks noEditPoints="1"/>
              </p:cNvSpPr>
              <p:nvPr/>
            </p:nvSpPr>
            <p:spPr bwMode="auto">
              <a:xfrm>
                <a:off x="10321022"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95" name="Group 746"/>
              <p:cNvGrpSpPr/>
              <p:nvPr/>
            </p:nvGrpSpPr>
            <p:grpSpPr>
              <a:xfrm>
                <a:off x="10770305" y="3806074"/>
                <a:ext cx="348521" cy="470651"/>
                <a:chOff x="7011958" y="-48945"/>
                <a:chExt cx="557213" cy="752475"/>
              </a:xfrm>
              <a:solidFill>
                <a:schemeClr val="tx1">
                  <a:alpha val="7000"/>
                </a:schemeClr>
              </a:solidFill>
            </p:grpSpPr>
            <p:sp>
              <p:nvSpPr>
                <p:cNvPr id="54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4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96" name="Freeform 18"/>
              <p:cNvSpPr>
                <a:spLocks noEditPoints="1"/>
              </p:cNvSpPr>
              <p:nvPr/>
            </p:nvSpPr>
            <p:spPr bwMode="auto">
              <a:xfrm>
                <a:off x="11726649"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7" name="Freeform 19"/>
              <p:cNvSpPr>
                <a:spLocks/>
              </p:cNvSpPr>
              <p:nvPr/>
            </p:nvSpPr>
            <p:spPr bwMode="auto">
              <a:xfrm>
                <a:off x="121505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98" name="Group 781"/>
              <p:cNvGrpSpPr/>
              <p:nvPr/>
            </p:nvGrpSpPr>
            <p:grpSpPr>
              <a:xfrm>
                <a:off x="520986" y="3124431"/>
                <a:ext cx="612096" cy="486108"/>
                <a:chOff x="9258271" y="-45770"/>
                <a:chExt cx="925513" cy="735013"/>
              </a:xfrm>
              <a:solidFill>
                <a:schemeClr val="bg2">
                  <a:alpha val="38000"/>
                </a:schemeClr>
              </a:solidFill>
            </p:grpSpPr>
            <p:sp>
              <p:nvSpPr>
                <p:cNvPr id="53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3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3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4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4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4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4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4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4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4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99" name="Freeform 21"/>
              <p:cNvSpPr>
                <a:spLocks noEditPoints="1"/>
              </p:cNvSpPr>
              <p:nvPr/>
            </p:nvSpPr>
            <p:spPr bwMode="auto">
              <a:xfrm>
                <a:off x="11248293" y="38186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grpSp>
            <p:nvGrpSpPr>
              <p:cNvPr id="200" name="Group 781"/>
              <p:cNvGrpSpPr/>
              <p:nvPr/>
            </p:nvGrpSpPr>
            <p:grpSpPr>
              <a:xfrm>
                <a:off x="3843582" y="3790617"/>
                <a:ext cx="612096" cy="486108"/>
                <a:chOff x="9258271" y="-45770"/>
                <a:chExt cx="925513" cy="735013"/>
              </a:xfrm>
              <a:solidFill>
                <a:schemeClr val="accent4">
                  <a:lumMod val="20000"/>
                  <a:lumOff val="80000"/>
                  <a:alpha val="38000"/>
                </a:schemeClr>
              </a:solidFill>
            </p:grpSpPr>
            <p:sp>
              <p:nvSpPr>
                <p:cNvPr id="52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2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2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3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3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3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3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3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3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3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01" name="Freeform 23"/>
              <p:cNvSpPr>
                <a:spLocks/>
              </p:cNvSpPr>
              <p:nvPr/>
            </p:nvSpPr>
            <p:spPr bwMode="auto">
              <a:xfrm>
                <a:off x="8228710"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2" name="Freeform 24"/>
              <p:cNvSpPr>
                <a:spLocks/>
              </p:cNvSpPr>
              <p:nvPr/>
            </p:nvSpPr>
            <p:spPr bwMode="auto">
              <a:xfrm>
                <a:off x="85296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3" name="Freeform 17"/>
              <p:cNvSpPr>
                <a:spLocks/>
              </p:cNvSpPr>
              <p:nvPr/>
            </p:nvSpPr>
            <p:spPr bwMode="auto">
              <a:xfrm>
                <a:off x="8830542"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4" name="Freeform 19"/>
              <p:cNvSpPr>
                <a:spLocks/>
              </p:cNvSpPr>
              <p:nvPr/>
            </p:nvSpPr>
            <p:spPr bwMode="auto">
              <a:xfrm>
                <a:off x="1015931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5" name="Freeform 7"/>
              <p:cNvSpPr>
                <a:spLocks/>
              </p:cNvSpPr>
              <p:nvPr/>
            </p:nvSpPr>
            <p:spPr bwMode="auto">
              <a:xfrm>
                <a:off x="10455748"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6" name="Freeform 8"/>
              <p:cNvSpPr>
                <a:spLocks/>
              </p:cNvSpPr>
              <p:nvPr/>
            </p:nvSpPr>
            <p:spPr bwMode="auto">
              <a:xfrm>
                <a:off x="1074888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7" name="Freeform 13"/>
              <p:cNvSpPr>
                <a:spLocks/>
              </p:cNvSpPr>
              <p:nvPr/>
            </p:nvSpPr>
            <p:spPr bwMode="auto">
              <a:xfrm>
                <a:off x="1103872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8" name="Freeform 23"/>
              <p:cNvSpPr>
                <a:spLocks/>
              </p:cNvSpPr>
              <p:nvPr/>
            </p:nvSpPr>
            <p:spPr bwMode="auto">
              <a:xfrm>
                <a:off x="11808669"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9" name="Freeform 24"/>
              <p:cNvSpPr>
                <a:spLocks/>
              </p:cNvSpPr>
              <p:nvPr/>
            </p:nvSpPr>
            <p:spPr bwMode="auto">
              <a:xfrm>
                <a:off x="1210510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10" name="Group 740"/>
              <p:cNvGrpSpPr/>
              <p:nvPr/>
            </p:nvGrpSpPr>
            <p:grpSpPr>
              <a:xfrm>
                <a:off x="11335165" y="3139888"/>
                <a:ext cx="348521" cy="470651"/>
                <a:chOff x="7011958" y="-48945"/>
                <a:chExt cx="557213" cy="752475"/>
              </a:xfrm>
              <a:solidFill>
                <a:schemeClr val="tx1">
                  <a:alpha val="12000"/>
                </a:schemeClr>
              </a:solidFill>
            </p:grpSpPr>
            <p:sp>
              <p:nvSpPr>
                <p:cNvPr id="52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2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11" name="Freeform 18"/>
              <p:cNvSpPr>
                <a:spLocks noEditPoints="1"/>
              </p:cNvSpPr>
              <p:nvPr/>
            </p:nvSpPr>
            <p:spPr bwMode="auto">
              <a:xfrm>
                <a:off x="7649122"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2" name="Freeform 20"/>
              <p:cNvSpPr>
                <a:spLocks noEditPoints="1"/>
              </p:cNvSpPr>
              <p:nvPr/>
            </p:nvSpPr>
            <p:spPr bwMode="auto">
              <a:xfrm>
                <a:off x="8093908"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3" name="Freeform 16"/>
              <p:cNvSpPr>
                <a:spLocks noEditPoints="1"/>
              </p:cNvSpPr>
              <p:nvPr/>
            </p:nvSpPr>
            <p:spPr bwMode="auto">
              <a:xfrm>
                <a:off x="9421395" y="31927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4" name="Freeform 5"/>
              <p:cNvSpPr>
                <a:spLocks/>
              </p:cNvSpPr>
              <p:nvPr/>
            </p:nvSpPr>
            <p:spPr bwMode="auto">
              <a:xfrm>
                <a:off x="9866181" y="3145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5" name="Freeform 23"/>
              <p:cNvSpPr>
                <a:spLocks/>
              </p:cNvSpPr>
              <p:nvPr/>
            </p:nvSpPr>
            <p:spPr bwMode="auto">
              <a:xfrm>
                <a:off x="8538694"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6" name="Freeform 24"/>
              <p:cNvSpPr>
                <a:spLocks/>
              </p:cNvSpPr>
              <p:nvPr/>
            </p:nvSpPr>
            <p:spPr bwMode="auto">
              <a:xfrm>
                <a:off x="883512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7" name="Freeform 17"/>
              <p:cNvSpPr>
                <a:spLocks/>
              </p:cNvSpPr>
              <p:nvPr/>
            </p:nvSpPr>
            <p:spPr bwMode="auto">
              <a:xfrm>
                <a:off x="9131558"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8" name="Freeform 24"/>
              <p:cNvSpPr>
                <a:spLocks/>
              </p:cNvSpPr>
              <p:nvPr/>
            </p:nvSpPr>
            <p:spPr bwMode="auto">
              <a:xfrm>
                <a:off x="1258079"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9" name="Freeform 29"/>
              <p:cNvSpPr>
                <a:spLocks/>
              </p:cNvSpPr>
              <p:nvPr/>
            </p:nvSpPr>
            <p:spPr bwMode="auto">
              <a:xfrm>
                <a:off x="155451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0" name="Freeform 17"/>
              <p:cNvSpPr>
                <a:spLocks/>
              </p:cNvSpPr>
              <p:nvPr/>
            </p:nvSpPr>
            <p:spPr bwMode="auto">
              <a:xfrm>
                <a:off x="18509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21" name="Group 746"/>
              <p:cNvGrpSpPr/>
              <p:nvPr/>
            </p:nvGrpSpPr>
            <p:grpSpPr>
              <a:xfrm>
                <a:off x="2877886" y="3139888"/>
                <a:ext cx="348521" cy="470651"/>
                <a:chOff x="7011958" y="-48945"/>
                <a:chExt cx="557213" cy="752475"/>
              </a:xfrm>
              <a:solidFill>
                <a:schemeClr val="tx1">
                  <a:alpha val="7000"/>
                </a:schemeClr>
              </a:solidFill>
            </p:grpSpPr>
            <p:sp>
              <p:nvSpPr>
                <p:cNvPr id="52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2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22" name="Freeform 19"/>
              <p:cNvSpPr>
                <a:spLocks/>
              </p:cNvSpPr>
              <p:nvPr/>
            </p:nvSpPr>
            <p:spPr bwMode="auto">
              <a:xfrm>
                <a:off x="335139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3" name="Freeform 7"/>
              <p:cNvSpPr>
                <a:spLocks/>
              </p:cNvSpPr>
              <p:nvPr/>
            </p:nvSpPr>
            <p:spPr bwMode="auto">
              <a:xfrm>
                <a:off x="3647822"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4" name="Freeform 8"/>
              <p:cNvSpPr>
                <a:spLocks/>
              </p:cNvSpPr>
              <p:nvPr/>
            </p:nvSpPr>
            <p:spPr bwMode="auto">
              <a:xfrm>
                <a:off x="3940957"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25" name="Group 781"/>
              <p:cNvGrpSpPr/>
              <p:nvPr/>
            </p:nvGrpSpPr>
            <p:grpSpPr>
              <a:xfrm>
                <a:off x="2140780" y="3124431"/>
                <a:ext cx="612096" cy="486108"/>
                <a:chOff x="9258271" y="-45770"/>
                <a:chExt cx="925513" cy="735013"/>
              </a:xfrm>
              <a:solidFill>
                <a:schemeClr val="accent4">
                  <a:lumMod val="20000"/>
                  <a:lumOff val="80000"/>
                  <a:alpha val="38000"/>
                </a:schemeClr>
              </a:solidFill>
            </p:grpSpPr>
            <p:sp>
              <p:nvSpPr>
                <p:cNvPr id="51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1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1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1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1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1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1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2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2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2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26" name="Freeform 8"/>
              <p:cNvSpPr>
                <a:spLocks/>
              </p:cNvSpPr>
              <p:nvPr/>
            </p:nvSpPr>
            <p:spPr bwMode="auto">
              <a:xfrm>
                <a:off x="4230794"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7" name="Freeform 23"/>
              <p:cNvSpPr>
                <a:spLocks/>
              </p:cNvSpPr>
              <p:nvPr/>
            </p:nvSpPr>
            <p:spPr bwMode="auto">
              <a:xfrm>
                <a:off x="4994148"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8" name="Freeform 24"/>
              <p:cNvSpPr>
                <a:spLocks/>
              </p:cNvSpPr>
              <p:nvPr/>
            </p:nvSpPr>
            <p:spPr bwMode="auto">
              <a:xfrm>
                <a:off x="529058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9" name="Freeform 17"/>
              <p:cNvSpPr>
                <a:spLocks/>
              </p:cNvSpPr>
              <p:nvPr/>
            </p:nvSpPr>
            <p:spPr bwMode="auto">
              <a:xfrm>
                <a:off x="5587012"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30" name="Group 740"/>
              <p:cNvGrpSpPr/>
              <p:nvPr/>
            </p:nvGrpSpPr>
            <p:grpSpPr>
              <a:xfrm>
                <a:off x="4520644" y="3139888"/>
                <a:ext cx="348521" cy="470651"/>
                <a:chOff x="7011958" y="-48945"/>
                <a:chExt cx="557213" cy="752475"/>
              </a:xfrm>
              <a:solidFill>
                <a:schemeClr val="tx1">
                  <a:alpha val="12000"/>
                </a:schemeClr>
              </a:solidFill>
            </p:grpSpPr>
            <p:sp>
              <p:nvSpPr>
                <p:cNvPr id="51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1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31" name="Freeform 18"/>
              <p:cNvSpPr>
                <a:spLocks noEditPoints="1"/>
              </p:cNvSpPr>
              <p:nvPr/>
            </p:nvSpPr>
            <p:spPr bwMode="auto">
              <a:xfrm>
                <a:off x="5876849"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32" name="Freeform 20"/>
              <p:cNvSpPr>
                <a:spLocks noEditPoints="1"/>
              </p:cNvSpPr>
              <p:nvPr/>
            </p:nvSpPr>
            <p:spPr bwMode="auto">
              <a:xfrm>
                <a:off x="6321635"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33" name="Freeform 23"/>
              <p:cNvSpPr>
                <a:spLocks/>
              </p:cNvSpPr>
              <p:nvPr/>
            </p:nvSpPr>
            <p:spPr bwMode="auto">
              <a:xfrm>
                <a:off x="676642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34" name="Freeform 24"/>
              <p:cNvSpPr>
                <a:spLocks/>
              </p:cNvSpPr>
              <p:nvPr/>
            </p:nvSpPr>
            <p:spPr bwMode="auto">
              <a:xfrm>
                <a:off x="7062853"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35" name="Freeform 17"/>
              <p:cNvSpPr>
                <a:spLocks/>
              </p:cNvSpPr>
              <p:nvPr/>
            </p:nvSpPr>
            <p:spPr bwMode="auto">
              <a:xfrm>
                <a:off x="7359285"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36" name="Freeform 18"/>
              <p:cNvSpPr>
                <a:spLocks noEditPoints="1"/>
              </p:cNvSpPr>
              <p:nvPr/>
            </p:nvSpPr>
            <p:spPr bwMode="auto">
              <a:xfrm>
                <a:off x="6161824"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37" name="Freeform 19"/>
              <p:cNvSpPr>
                <a:spLocks/>
              </p:cNvSpPr>
              <p:nvPr/>
            </p:nvSpPr>
            <p:spPr bwMode="auto">
              <a:xfrm>
                <a:off x="6611583"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38" name="Freeform 7"/>
              <p:cNvSpPr>
                <a:spLocks/>
              </p:cNvSpPr>
              <p:nvPr/>
            </p:nvSpPr>
            <p:spPr bwMode="auto">
              <a:xfrm>
                <a:off x="6912988"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39" name="Freeform 8"/>
              <p:cNvSpPr>
                <a:spLocks/>
              </p:cNvSpPr>
              <p:nvPr/>
            </p:nvSpPr>
            <p:spPr bwMode="auto">
              <a:xfrm>
                <a:off x="721109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40" name="Freeform 13"/>
              <p:cNvSpPr>
                <a:spLocks/>
              </p:cNvSpPr>
              <p:nvPr/>
            </p:nvSpPr>
            <p:spPr bwMode="auto">
              <a:xfrm>
                <a:off x="75059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41" name="Freeform 23"/>
              <p:cNvSpPr>
                <a:spLocks/>
              </p:cNvSpPr>
              <p:nvPr/>
            </p:nvSpPr>
            <p:spPr bwMode="auto">
              <a:xfrm>
                <a:off x="828580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42" name="Freeform 24"/>
              <p:cNvSpPr>
                <a:spLocks/>
              </p:cNvSpPr>
              <p:nvPr/>
            </p:nvSpPr>
            <p:spPr bwMode="auto">
              <a:xfrm>
                <a:off x="85872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43" name="Freeform 29"/>
              <p:cNvSpPr>
                <a:spLocks/>
              </p:cNvSpPr>
              <p:nvPr/>
            </p:nvSpPr>
            <p:spPr bwMode="auto">
              <a:xfrm>
                <a:off x="888861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44" name="Freeform 17"/>
              <p:cNvSpPr>
                <a:spLocks/>
              </p:cNvSpPr>
              <p:nvPr/>
            </p:nvSpPr>
            <p:spPr bwMode="auto">
              <a:xfrm>
                <a:off x="919001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45" name="Group 740"/>
              <p:cNvGrpSpPr/>
              <p:nvPr/>
            </p:nvGrpSpPr>
            <p:grpSpPr>
              <a:xfrm>
                <a:off x="7807324" y="2515539"/>
                <a:ext cx="348521" cy="470651"/>
                <a:chOff x="7011958" y="-48945"/>
                <a:chExt cx="557213" cy="752475"/>
              </a:xfrm>
              <a:solidFill>
                <a:schemeClr val="tx1">
                  <a:alpha val="12000"/>
                </a:schemeClr>
              </a:solidFill>
            </p:grpSpPr>
            <p:sp>
              <p:nvSpPr>
                <p:cNvPr id="50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1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246" name="Group 746"/>
              <p:cNvGrpSpPr/>
              <p:nvPr/>
            </p:nvGrpSpPr>
            <p:grpSpPr>
              <a:xfrm>
                <a:off x="10226905" y="2515539"/>
                <a:ext cx="348521" cy="470651"/>
                <a:chOff x="7011958" y="-48945"/>
                <a:chExt cx="557213" cy="752475"/>
              </a:xfrm>
              <a:solidFill>
                <a:schemeClr val="tx1">
                  <a:alpha val="7000"/>
                </a:schemeClr>
              </a:solidFill>
            </p:grpSpPr>
            <p:sp>
              <p:nvSpPr>
                <p:cNvPr id="50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0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47" name="Freeform 19"/>
              <p:cNvSpPr>
                <a:spLocks/>
              </p:cNvSpPr>
              <p:nvPr/>
            </p:nvSpPr>
            <p:spPr bwMode="auto">
              <a:xfrm>
                <a:off x="107053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48" name="Freeform 7"/>
              <p:cNvSpPr>
                <a:spLocks/>
              </p:cNvSpPr>
              <p:nvPr/>
            </p:nvSpPr>
            <p:spPr bwMode="auto">
              <a:xfrm>
                <a:off x="11006787"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49" name="Freeform 8"/>
              <p:cNvSpPr>
                <a:spLocks/>
              </p:cNvSpPr>
              <p:nvPr/>
            </p:nvSpPr>
            <p:spPr bwMode="auto">
              <a:xfrm>
                <a:off x="11304895"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50" name="Freeform 23"/>
              <p:cNvSpPr>
                <a:spLocks/>
              </p:cNvSpPr>
              <p:nvPr/>
            </p:nvSpPr>
            <p:spPr bwMode="auto">
              <a:xfrm>
                <a:off x="12078195"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51" name="Group 740"/>
              <p:cNvGrpSpPr/>
              <p:nvPr/>
            </p:nvGrpSpPr>
            <p:grpSpPr>
              <a:xfrm>
                <a:off x="11599718" y="2515539"/>
                <a:ext cx="348521" cy="470651"/>
                <a:chOff x="7011958" y="-48945"/>
                <a:chExt cx="557213" cy="752475"/>
              </a:xfrm>
              <a:solidFill>
                <a:schemeClr val="tx1">
                  <a:alpha val="12000"/>
                </a:schemeClr>
              </a:solidFill>
            </p:grpSpPr>
            <p:sp>
              <p:nvSpPr>
                <p:cNvPr id="50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0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252" name="Group 781"/>
              <p:cNvGrpSpPr/>
              <p:nvPr/>
            </p:nvGrpSpPr>
            <p:grpSpPr>
              <a:xfrm>
                <a:off x="6129230" y="1892531"/>
                <a:ext cx="612096" cy="486108"/>
                <a:chOff x="9258271" y="-45770"/>
                <a:chExt cx="925513" cy="735013"/>
              </a:xfrm>
              <a:solidFill>
                <a:schemeClr val="bg2">
                  <a:alpha val="38000"/>
                </a:schemeClr>
              </a:solidFill>
            </p:grpSpPr>
            <p:sp>
              <p:nvSpPr>
                <p:cNvPr id="49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9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9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9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9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0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0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0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0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50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253" name="Group 781"/>
              <p:cNvGrpSpPr/>
              <p:nvPr/>
            </p:nvGrpSpPr>
            <p:grpSpPr>
              <a:xfrm>
                <a:off x="9484826" y="2500082"/>
                <a:ext cx="612096" cy="486108"/>
                <a:chOff x="9258271" y="-45770"/>
                <a:chExt cx="925513" cy="735013"/>
              </a:xfrm>
              <a:solidFill>
                <a:schemeClr val="accent4">
                  <a:lumMod val="20000"/>
                  <a:lumOff val="80000"/>
                  <a:alpha val="38000"/>
                </a:schemeClr>
              </a:solidFill>
            </p:grpSpPr>
            <p:sp>
              <p:nvSpPr>
                <p:cNvPr id="48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8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8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8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8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9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9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9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9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9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54" name="Freeform 24"/>
              <p:cNvSpPr>
                <a:spLocks/>
              </p:cNvSpPr>
              <p:nvPr/>
            </p:nvSpPr>
            <p:spPr bwMode="auto">
              <a:xfrm>
                <a:off x="6866947"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55" name="Freeform 29"/>
              <p:cNvSpPr>
                <a:spLocks/>
              </p:cNvSpPr>
              <p:nvPr/>
            </p:nvSpPr>
            <p:spPr bwMode="auto">
              <a:xfrm>
                <a:off x="71640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56" name="Freeform 17"/>
              <p:cNvSpPr>
                <a:spLocks/>
              </p:cNvSpPr>
              <p:nvPr/>
            </p:nvSpPr>
            <p:spPr bwMode="auto">
              <a:xfrm>
                <a:off x="7461059"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57" name="Group 746"/>
              <p:cNvGrpSpPr/>
              <p:nvPr/>
            </p:nvGrpSpPr>
            <p:grpSpPr>
              <a:xfrm>
                <a:off x="8489250" y="1907988"/>
                <a:ext cx="348521" cy="470651"/>
                <a:chOff x="7011958" y="-48945"/>
                <a:chExt cx="557213" cy="752475"/>
              </a:xfrm>
              <a:solidFill>
                <a:schemeClr val="tx1">
                  <a:alpha val="7000"/>
                </a:schemeClr>
              </a:solidFill>
            </p:grpSpPr>
            <p:sp>
              <p:nvSpPr>
                <p:cNvPr id="48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8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58" name="Freeform 19"/>
              <p:cNvSpPr>
                <a:spLocks/>
              </p:cNvSpPr>
              <p:nvPr/>
            </p:nvSpPr>
            <p:spPr bwMode="auto">
              <a:xfrm>
                <a:off x="8963378"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59" name="Freeform 7"/>
              <p:cNvSpPr>
                <a:spLocks/>
              </p:cNvSpPr>
              <p:nvPr/>
            </p:nvSpPr>
            <p:spPr bwMode="auto">
              <a:xfrm>
                <a:off x="9260434"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60" name="Freeform 8"/>
              <p:cNvSpPr>
                <a:spLocks/>
              </p:cNvSpPr>
              <p:nvPr/>
            </p:nvSpPr>
            <p:spPr bwMode="auto">
              <a:xfrm>
                <a:off x="9554193"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61" name="Group 781"/>
              <p:cNvGrpSpPr/>
              <p:nvPr/>
            </p:nvGrpSpPr>
            <p:grpSpPr>
              <a:xfrm>
                <a:off x="7751520" y="1892531"/>
                <a:ext cx="612096" cy="486108"/>
                <a:chOff x="9258271" y="-45770"/>
                <a:chExt cx="925513" cy="735013"/>
              </a:xfrm>
              <a:solidFill>
                <a:schemeClr val="accent4">
                  <a:lumMod val="20000"/>
                  <a:lumOff val="80000"/>
                  <a:alpha val="38000"/>
                </a:schemeClr>
              </a:solidFill>
            </p:grpSpPr>
            <p:sp>
              <p:nvSpPr>
                <p:cNvPr id="47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7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7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7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7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7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7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8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8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8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62" name="Freeform 8"/>
              <p:cNvSpPr>
                <a:spLocks/>
              </p:cNvSpPr>
              <p:nvPr/>
            </p:nvSpPr>
            <p:spPr bwMode="auto">
              <a:xfrm>
                <a:off x="9844654"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63" name="Freeform 23"/>
              <p:cNvSpPr>
                <a:spLocks/>
              </p:cNvSpPr>
              <p:nvPr/>
            </p:nvSpPr>
            <p:spPr bwMode="auto">
              <a:xfrm>
                <a:off x="10609256"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64" name="Freeform 24"/>
              <p:cNvSpPr>
                <a:spLocks/>
              </p:cNvSpPr>
              <p:nvPr/>
            </p:nvSpPr>
            <p:spPr bwMode="auto">
              <a:xfrm>
                <a:off x="10906312"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65" name="Freeform 17"/>
              <p:cNvSpPr>
                <a:spLocks/>
              </p:cNvSpPr>
              <p:nvPr/>
            </p:nvSpPr>
            <p:spPr bwMode="auto">
              <a:xfrm>
                <a:off x="11203368"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66" name="Group 740"/>
              <p:cNvGrpSpPr/>
              <p:nvPr/>
            </p:nvGrpSpPr>
            <p:grpSpPr>
              <a:xfrm>
                <a:off x="10135128" y="1907988"/>
                <a:ext cx="348521" cy="470651"/>
                <a:chOff x="7011958" y="-48945"/>
                <a:chExt cx="557213" cy="752475"/>
              </a:xfrm>
              <a:solidFill>
                <a:schemeClr val="tx1">
                  <a:alpha val="12000"/>
                </a:schemeClr>
              </a:solidFill>
            </p:grpSpPr>
            <p:sp>
              <p:nvSpPr>
                <p:cNvPr id="47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7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67" name="Freeform 18"/>
              <p:cNvSpPr>
                <a:spLocks noEditPoints="1"/>
              </p:cNvSpPr>
              <p:nvPr/>
            </p:nvSpPr>
            <p:spPr bwMode="auto">
              <a:xfrm>
                <a:off x="11493829"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68" name="Freeform 20"/>
              <p:cNvSpPr>
                <a:spLocks noEditPoints="1"/>
              </p:cNvSpPr>
              <p:nvPr/>
            </p:nvSpPr>
            <p:spPr bwMode="auto">
              <a:xfrm>
                <a:off x="11939244"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69" name="Freeform 23"/>
              <p:cNvSpPr>
                <a:spLocks/>
              </p:cNvSpPr>
              <p:nvPr/>
            </p:nvSpPr>
            <p:spPr bwMode="auto">
              <a:xfrm>
                <a:off x="17705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70" name="Freeform 24"/>
              <p:cNvSpPr>
                <a:spLocks/>
              </p:cNvSpPr>
              <p:nvPr/>
            </p:nvSpPr>
            <p:spPr bwMode="auto">
              <a:xfrm>
                <a:off x="47845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71" name="Freeform 17"/>
              <p:cNvSpPr>
                <a:spLocks/>
              </p:cNvSpPr>
              <p:nvPr/>
            </p:nvSpPr>
            <p:spPr bwMode="auto">
              <a:xfrm>
                <a:off x="779861"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72" name="Freeform 18"/>
              <p:cNvSpPr>
                <a:spLocks noEditPoints="1"/>
              </p:cNvSpPr>
              <p:nvPr/>
            </p:nvSpPr>
            <p:spPr bwMode="auto">
              <a:xfrm>
                <a:off x="1074671"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73" name="Freeform 20"/>
              <p:cNvSpPr>
                <a:spLocks noEditPoints="1"/>
              </p:cNvSpPr>
              <p:nvPr/>
            </p:nvSpPr>
            <p:spPr bwMode="auto">
              <a:xfrm>
                <a:off x="1524430"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74" name="Freeform 16"/>
              <p:cNvSpPr>
                <a:spLocks noEditPoints="1"/>
              </p:cNvSpPr>
              <p:nvPr/>
            </p:nvSpPr>
            <p:spPr bwMode="auto">
              <a:xfrm>
                <a:off x="2871809"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75" name="Freeform 16"/>
              <p:cNvSpPr>
                <a:spLocks noEditPoints="1"/>
              </p:cNvSpPr>
              <p:nvPr/>
            </p:nvSpPr>
            <p:spPr bwMode="auto">
              <a:xfrm>
                <a:off x="3619676"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76" name="Freeform 5"/>
              <p:cNvSpPr>
                <a:spLocks/>
              </p:cNvSpPr>
              <p:nvPr/>
            </p:nvSpPr>
            <p:spPr bwMode="auto">
              <a:xfrm>
                <a:off x="3321568" y="25213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77" name="Freeform 20"/>
              <p:cNvSpPr>
                <a:spLocks noEditPoints="1"/>
              </p:cNvSpPr>
              <p:nvPr/>
            </p:nvSpPr>
            <p:spPr bwMode="auto">
              <a:xfrm>
                <a:off x="4069435"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78" name="Group 746"/>
              <p:cNvGrpSpPr/>
              <p:nvPr/>
            </p:nvGrpSpPr>
            <p:grpSpPr>
              <a:xfrm>
                <a:off x="4519207" y="2515539"/>
                <a:ext cx="348521" cy="470651"/>
                <a:chOff x="7011958" y="-48945"/>
                <a:chExt cx="557213" cy="752475"/>
              </a:xfrm>
              <a:solidFill>
                <a:schemeClr val="tx1">
                  <a:alpha val="7000"/>
                </a:schemeClr>
              </a:solidFill>
            </p:grpSpPr>
            <p:sp>
              <p:nvSpPr>
                <p:cNvPr id="46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7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79" name="Freeform 18"/>
              <p:cNvSpPr>
                <a:spLocks noEditPoints="1"/>
              </p:cNvSpPr>
              <p:nvPr/>
            </p:nvSpPr>
            <p:spPr bwMode="auto">
              <a:xfrm>
                <a:off x="5476529"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80" name="Freeform 19"/>
              <p:cNvSpPr>
                <a:spLocks/>
              </p:cNvSpPr>
              <p:nvPr/>
            </p:nvSpPr>
            <p:spPr bwMode="auto">
              <a:xfrm>
                <a:off x="59262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81" name="Freeform 21"/>
              <p:cNvSpPr>
                <a:spLocks noEditPoints="1"/>
              </p:cNvSpPr>
              <p:nvPr/>
            </p:nvSpPr>
            <p:spPr bwMode="auto">
              <a:xfrm>
                <a:off x="4997684" y="25281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sp>
            <p:nvSpPr>
              <p:cNvPr id="282" name="Freeform 23"/>
              <p:cNvSpPr>
                <a:spLocks/>
              </p:cNvSpPr>
              <p:nvPr/>
            </p:nvSpPr>
            <p:spPr bwMode="auto">
              <a:xfrm>
                <a:off x="1974189"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83" name="Freeform 24"/>
              <p:cNvSpPr>
                <a:spLocks/>
              </p:cNvSpPr>
              <p:nvPr/>
            </p:nvSpPr>
            <p:spPr bwMode="auto">
              <a:xfrm>
                <a:off x="2275594"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84" name="Freeform 17"/>
              <p:cNvSpPr>
                <a:spLocks/>
              </p:cNvSpPr>
              <p:nvPr/>
            </p:nvSpPr>
            <p:spPr bwMode="auto">
              <a:xfrm>
                <a:off x="2576999"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85" name="Freeform 19"/>
              <p:cNvSpPr>
                <a:spLocks/>
              </p:cNvSpPr>
              <p:nvPr/>
            </p:nvSpPr>
            <p:spPr bwMode="auto">
              <a:xfrm>
                <a:off x="3882645"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86" name="Freeform 7"/>
              <p:cNvSpPr>
                <a:spLocks/>
              </p:cNvSpPr>
              <p:nvPr/>
            </p:nvSpPr>
            <p:spPr bwMode="auto">
              <a:xfrm>
                <a:off x="4179701"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87" name="Freeform 8"/>
              <p:cNvSpPr>
                <a:spLocks/>
              </p:cNvSpPr>
              <p:nvPr/>
            </p:nvSpPr>
            <p:spPr bwMode="auto">
              <a:xfrm>
                <a:off x="4473460"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88" name="Freeform 13"/>
              <p:cNvSpPr>
                <a:spLocks/>
              </p:cNvSpPr>
              <p:nvPr/>
            </p:nvSpPr>
            <p:spPr bwMode="auto">
              <a:xfrm>
                <a:off x="4763921"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89" name="Freeform 23"/>
              <p:cNvSpPr>
                <a:spLocks/>
              </p:cNvSpPr>
              <p:nvPr/>
            </p:nvSpPr>
            <p:spPr bwMode="auto">
              <a:xfrm>
                <a:off x="5535118"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90" name="Freeform 24"/>
              <p:cNvSpPr>
                <a:spLocks/>
              </p:cNvSpPr>
              <p:nvPr/>
            </p:nvSpPr>
            <p:spPr bwMode="auto">
              <a:xfrm>
                <a:off x="5832174"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91" name="Group 740"/>
              <p:cNvGrpSpPr/>
              <p:nvPr/>
            </p:nvGrpSpPr>
            <p:grpSpPr>
              <a:xfrm>
                <a:off x="5060990" y="1907988"/>
                <a:ext cx="348521" cy="470651"/>
                <a:chOff x="7011958" y="-48945"/>
                <a:chExt cx="557213" cy="752475"/>
              </a:xfrm>
              <a:solidFill>
                <a:schemeClr val="tx1">
                  <a:alpha val="12000"/>
                </a:schemeClr>
              </a:solidFill>
            </p:grpSpPr>
            <p:sp>
              <p:nvSpPr>
                <p:cNvPr id="46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6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92" name="Freeform 18"/>
              <p:cNvSpPr>
                <a:spLocks noEditPoints="1"/>
              </p:cNvSpPr>
              <p:nvPr/>
            </p:nvSpPr>
            <p:spPr bwMode="auto">
              <a:xfrm>
                <a:off x="1368083"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93" name="Freeform 20"/>
              <p:cNvSpPr>
                <a:spLocks noEditPoints="1"/>
              </p:cNvSpPr>
              <p:nvPr/>
            </p:nvSpPr>
            <p:spPr bwMode="auto">
              <a:xfrm>
                <a:off x="1813493"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94" name="Freeform 16"/>
              <p:cNvSpPr>
                <a:spLocks noEditPoints="1"/>
              </p:cNvSpPr>
              <p:nvPr/>
            </p:nvSpPr>
            <p:spPr bwMode="auto">
              <a:xfrm>
                <a:off x="3143476" y="18973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95" name="Freeform 5"/>
              <p:cNvSpPr>
                <a:spLocks/>
              </p:cNvSpPr>
              <p:nvPr/>
            </p:nvSpPr>
            <p:spPr bwMode="auto">
              <a:xfrm>
                <a:off x="3588886" y="19137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96" name="Freeform 23"/>
              <p:cNvSpPr>
                <a:spLocks/>
              </p:cNvSpPr>
              <p:nvPr/>
            </p:nvSpPr>
            <p:spPr bwMode="auto">
              <a:xfrm>
                <a:off x="22589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97" name="Freeform 24"/>
              <p:cNvSpPr>
                <a:spLocks/>
              </p:cNvSpPr>
              <p:nvPr/>
            </p:nvSpPr>
            <p:spPr bwMode="auto">
              <a:xfrm>
                <a:off x="2555959"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98" name="Freeform 17"/>
              <p:cNvSpPr>
                <a:spLocks/>
              </p:cNvSpPr>
              <p:nvPr/>
            </p:nvSpPr>
            <p:spPr bwMode="auto">
              <a:xfrm>
                <a:off x="2853015"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99" name="Freeform 20"/>
              <p:cNvSpPr>
                <a:spLocks noEditPoints="1"/>
              </p:cNvSpPr>
              <p:nvPr/>
            </p:nvSpPr>
            <p:spPr bwMode="auto">
              <a:xfrm>
                <a:off x="114300"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00" name="Freeform 23"/>
              <p:cNvSpPr>
                <a:spLocks/>
              </p:cNvSpPr>
              <p:nvPr/>
            </p:nvSpPr>
            <p:spPr bwMode="auto">
              <a:xfrm>
                <a:off x="483510"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01" name="Freeform 24"/>
              <p:cNvSpPr>
                <a:spLocks/>
              </p:cNvSpPr>
              <p:nvPr/>
            </p:nvSpPr>
            <p:spPr bwMode="auto">
              <a:xfrm>
                <a:off x="780566"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02" name="Freeform 17"/>
              <p:cNvSpPr>
                <a:spLocks/>
              </p:cNvSpPr>
              <p:nvPr/>
            </p:nvSpPr>
            <p:spPr bwMode="auto">
              <a:xfrm>
                <a:off x="1077622"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03" name="Freeform 24"/>
              <p:cNvSpPr>
                <a:spLocks/>
              </p:cNvSpPr>
              <p:nvPr/>
            </p:nvSpPr>
            <p:spPr bwMode="auto">
              <a:xfrm>
                <a:off x="178579" y="38060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04" name="Freeform 17"/>
              <p:cNvSpPr>
                <a:spLocks/>
              </p:cNvSpPr>
              <p:nvPr/>
            </p:nvSpPr>
            <p:spPr bwMode="auto">
              <a:xfrm>
                <a:off x="1872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05" name="Freeform 18"/>
              <p:cNvSpPr>
                <a:spLocks noEditPoints="1"/>
              </p:cNvSpPr>
              <p:nvPr/>
            </p:nvSpPr>
            <p:spPr bwMode="auto">
              <a:xfrm>
                <a:off x="6174524"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06" name="Freeform 19"/>
              <p:cNvSpPr>
                <a:spLocks/>
              </p:cNvSpPr>
              <p:nvPr/>
            </p:nvSpPr>
            <p:spPr bwMode="auto">
              <a:xfrm>
                <a:off x="6624283"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07" name="Freeform 7"/>
              <p:cNvSpPr>
                <a:spLocks/>
              </p:cNvSpPr>
              <p:nvPr/>
            </p:nvSpPr>
            <p:spPr bwMode="auto">
              <a:xfrm>
                <a:off x="6925688"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08" name="Freeform 8"/>
              <p:cNvSpPr>
                <a:spLocks/>
              </p:cNvSpPr>
              <p:nvPr/>
            </p:nvSpPr>
            <p:spPr bwMode="auto">
              <a:xfrm>
                <a:off x="722379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09" name="Freeform 13"/>
              <p:cNvSpPr>
                <a:spLocks/>
              </p:cNvSpPr>
              <p:nvPr/>
            </p:nvSpPr>
            <p:spPr bwMode="auto">
              <a:xfrm>
                <a:off x="75186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10" name="Freeform 23"/>
              <p:cNvSpPr>
                <a:spLocks/>
              </p:cNvSpPr>
              <p:nvPr/>
            </p:nvSpPr>
            <p:spPr bwMode="auto">
              <a:xfrm>
                <a:off x="829850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11" name="Freeform 24"/>
              <p:cNvSpPr>
                <a:spLocks/>
              </p:cNvSpPr>
              <p:nvPr/>
            </p:nvSpPr>
            <p:spPr bwMode="auto">
              <a:xfrm>
                <a:off x="85999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12" name="Freeform 29"/>
              <p:cNvSpPr>
                <a:spLocks/>
              </p:cNvSpPr>
              <p:nvPr/>
            </p:nvSpPr>
            <p:spPr bwMode="auto">
              <a:xfrm>
                <a:off x="890131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13" name="Freeform 17"/>
              <p:cNvSpPr>
                <a:spLocks/>
              </p:cNvSpPr>
              <p:nvPr/>
            </p:nvSpPr>
            <p:spPr bwMode="auto">
              <a:xfrm>
                <a:off x="920271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314" name="Group 740"/>
              <p:cNvGrpSpPr/>
              <p:nvPr/>
            </p:nvGrpSpPr>
            <p:grpSpPr>
              <a:xfrm>
                <a:off x="7820024" y="1334439"/>
                <a:ext cx="348521" cy="470651"/>
                <a:chOff x="7011958" y="-48945"/>
                <a:chExt cx="557213" cy="752475"/>
              </a:xfrm>
              <a:solidFill>
                <a:schemeClr val="tx1">
                  <a:alpha val="12000"/>
                </a:schemeClr>
              </a:solidFill>
            </p:grpSpPr>
            <p:sp>
              <p:nvSpPr>
                <p:cNvPr id="46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6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315" name="Group 746"/>
              <p:cNvGrpSpPr/>
              <p:nvPr/>
            </p:nvGrpSpPr>
            <p:grpSpPr>
              <a:xfrm>
                <a:off x="10239605" y="1334439"/>
                <a:ext cx="348521" cy="470651"/>
                <a:chOff x="7011958" y="-48945"/>
                <a:chExt cx="557213" cy="752475"/>
              </a:xfrm>
              <a:solidFill>
                <a:schemeClr val="tx1">
                  <a:alpha val="7000"/>
                </a:schemeClr>
              </a:solidFill>
            </p:grpSpPr>
            <p:sp>
              <p:nvSpPr>
                <p:cNvPr id="46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6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316" name="Freeform 19"/>
              <p:cNvSpPr>
                <a:spLocks/>
              </p:cNvSpPr>
              <p:nvPr/>
            </p:nvSpPr>
            <p:spPr bwMode="auto">
              <a:xfrm>
                <a:off x="107180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17" name="Freeform 7"/>
              <p:cNvSpPr>
                <a:spLocks/>
              </p:cNvSpPr>
              <p:nvPr/>
            </p:nvSpPr>
            <p:spPr bwMode="auto">
              <a:xfrm>
                <a:off x="11019487"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18" name="Freeform 8"/>
              <p:cNvSpPr>
                <a:spLocks/>
              </p:cNvSpPr>
              <p:nvPr/>
            </p:nvSpPr>
            <p:spPr bwMode="auto">
              <a:xfrm>
                <a:off x="11317595"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19" name="Freeform 23"/>
              <p:cNvSpPr>
                <a:spLocks/>
              </p:cNvSpPr>
              <p:nvPr/>
            </p:nvSpPr>
            <p:spPr bwMode="auto">
              <a:xfrm>
                <a:off x="12090895"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320" name="Group 740"/>
              <p:cNvGrpSpPr/>
              <p:nvPr/>
            </p:nvGrpSpPr>
            <p:grpSpPr>
              <a:xfrm>
                <a:off x="11612418" y="1334439"/>
                <a:ext cx="348521" cy="470651"/>
                <a:chOff x="7011958" y="-48945"/>
                <a:chExt cx="557213" cy="752475"/>
              </a:xfrm>
              <a:solidFill>
                <a:schemeClr val="tx1">
                  <a:alpha val="12000"/>
                </a:schemeClr>
              </a:solidFill>
            </p:grpSpPr>
            <p:sp>
              <p:nvSpPr>
                <p:cNvPr id="46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6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321" name="Group 781"/>
              <p:cNvGrpSpPr/>
              <p:nvPr/>
            </p:nvGrpSpPr>
            <p:grpSpPr>
              <a:xfrm>
                <a:off x="6141930" y="711431"/>
                <a:ext cx="612096" cy="486108"/>
                <a:chOff x="9258271" y="-45770"/>
                <a:chExt cx="925513" cy="735013"/>
              </a:xfrm>
              <a:solidFill>
                <a:schemeClr val="bg2">
                  <a:alpha val="38000"/>
                </a:schemeClr>
              </a:solidFill>
            </p:grpSpPr>
            <p:sp>
              <p:nvSpPr>
                <p:cNvPr id="45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5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5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5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5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5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5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5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5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6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322" name="Group 781"/>
              <p:cNvGrpSpPr/>
              <p:nvPr/>
            </p:nvGrpSpPr>
            <p:grpSpPr>
              <a:xfrm>
                <a:off x="9497526" y="1318982"/>
                <a:ext cx="612096" cy="486108"/>
                <a:chOff x="9258271" y="-45770"/>
                <a:chExt cx="925513" cy="735013"/>
              </a:xfrm>
              <a:solidFill>
                <a:schemeClr val="accent4">
                  <a:lumMod val="20000"/>
                  <a:lumOff val="80000"/>
                  <a:alpha val="38000"/>
                </a:schemeClr>
              </a:solidFill>
            </p:grpSpPr>
            <p:sp>
              <p:nvSpPr>
                <p:cNvPr id="44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4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4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4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4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4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4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4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4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5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323" name="Freeform 24"/>
              <p:cNvSpPr>
                <a:spLocks/>
              </p:cNvSpPr>
              <p:nvPr/>
            </p:nvSpPr>
            <p:spPr bwMode="auto">
              <a:xfrm>
                <a:off x="6879647"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24" name="Freeform 29"/>
              <p:cNvSpPr>
                <a:spLocks/>
              </p:cNvSpPr>
              <p:nvPr/>
            </p:nvSpPr>
            <p:spPr bwMode="auto">
              <a:xfrm>
                <a:off x="71767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25" name="Freeform 17"/>
              <p:cNvSpPr>
                <a:spLocks/>
              </p:cNvSpPr>
              <p:nvPr/>
            </p:nvSpPr>
            <p:spPr bwMode="auto">
              <a:xfrm>
                <a:off x="7473759"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326" name="Group 746"/>
              <p:cNvGrpSpPr/>
              <p:nvPr/>
            </p:nvGrpSpPr>
            <p:grpSpPr>
              <a:xfrm>
                <a:off x="8501950" y="726888"/>
                <a:ext cx="348521" cy="470651"/>
                <a:chOff x="7011958" y="-48945"/>
                <a:chExt cx="557213" cy="752475"/>
              </a:xfrm>
              <a:solidFill>
                <a:schemeClr val="tx1">
                  <a:alpha val="7000"/>
                </a:schemeClr>
              </a:solidFill>
            </p:grpSpPr>
            <p:sp>
              <p:nvSpPr>
                <p:cNvPr id="43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4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327" name="Freeform 19"/>
              <p:cNvSpPr>
                <a:spLocks/>
              </p:cNvSpPr>
              <p:nvPr/>
            </p:nvSpPr>
            <p:spPr bwMode="auto">
              <a:xfrm>
                <a:off x="8976078"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28" name="Freeform 7"/>
              <p:cNvSpPr>
                <a:spLocks/>
              </p:cNvSpPr>
              <p:nvPr/>
            </p:nvSpPr>
            <p:spPr bwMode="auto">
              <a:xfrm>
                <a:off x="9273134"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29" name="Freeform 8"/>
              <p:cNvSpPr>
                <a:spLocks/>
              </p:cNvSpPr>
              <p:nvPr/>
            </p:nvSpPr>
            <p:spPr bwMode="auto">
              <a:xfrm>
                <a:off x="9566893"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330" name="Group 781"/>
              <p:cNvGrpSpPr/>
              <p:nvPr/>
            </p:nvGrpSpPr>
            <p:grpSpPr>
              <a:xfrm>
                <a:off x="7764220" y="711431"/>
                <a:ext cx="612096" cy="486108"/>
                <a:chOff x="9258271" y="-45770"/>
                <a:chExt cx="925513" cy="735013"/>
              </a:xfrm>
              <a:solidFill>
                <a:schemeClr val="accent4">
                  <a:lumMod val="20000"/>
                  <a:lumOff val="80000"/>
                  <a:alpha val="38000"/>
                </a:schemeClr>
              </a:solidFill>
            </p:grpSpPr>
            <p:sp>
              <p:nvSpPr>
                <p:cNvPr id="429"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30"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31"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32"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33"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34"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35"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36"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37"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38"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331" name="Freeform 8"/>
              <p:cNvSpPr>
                <a:spLocks/>
              </p:cNvSpPr>
              <p:nvPr/>
            </p:nvSpPr>
            <p:spPr bwMode="auto">
              <a:xfrm>
                <a:off x="9857354"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32" name="Freeform 23"/>
              <p:cNvSpPr>
                <a:spLocks/>
              </p:cNvSpPr>
              <p:nvPr/>
            </p:nvSpPr>
            <p:spPr bwMode="auto">
              <a:xfrm>
                <a:off x="10621956"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33" name="Freeform 24"/>
              <p:cNvSpPr>
                <a:spLocks/>
              </p:cNvSpPr>
              <p:nvPr/>
            </p:nvSpPr>
            <p:spPr bwMode="auto">
              <a:xfrm>
                <a:off x="10919012"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34" name="Freeform 17"/>
              <p:cNvSpPr>
                <a:spLocks/>
              </p:cNvSpPr>
              <p:nvPr/>
            </p:nvSpPr>
            <p:spPr bwMode="auto">
              <a:xfrm>
                <a:off x="11216068"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335" name="Group 740"/>
              <p:cNvGrpSpPr/>
              <p:nvPr/>
            </p:nvGrpSpPr>
            <p:grpSpPr>
              <a:xfrm>
                <a:off x="10147828" y="726888"/>
                <a:ext cx="348521" cy="470651"/>
                <a:chOff x="7011958" y="-48945"/>
                <a:chExt cx="557213" cy="752475"/>
              </a:xfrm>
              <a:solidFill>
                <a:schemeClr val="tx1">
                  <a:alpha val="12000"/>
                </a:schemeClr>
              </a:solidFill>
            </p:grpSpPr>
            <p:sp>
              <p:nvSpPr>
                <p:cNvPr id="42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2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336" name="Freeform 18"/>
              <p:cNvSpPr>
                <a:spLocks noEditPoints="1"/>
              </p:cNvSpPr>
              <p:nvPr/>
            </p:nvSpPr>
            <p:spPr bwMode="auto">
              <a:xfrm>
                <a:off x="11506529"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37" name="Freeform 20"/>
              <p:cNvSpPr>
                <a:spLocks noEditPoints="1"/>
              </p:cNvSpPr>
              <p:nvPr/>
            </p:nvSpPr>
            <p:spPr bwMode="auto">
              <a:xfrm>
                <a:off x="11951944"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38" name="Freeform 23"/>
              <p:cNvSpPr>
                <a:spLocks/>
              </p:cNvSpPr>
              <p:nvPr/>
            </p:nvSpPr>
            <p:spPr bwMode="auto">
              <a:xfrm>
                <a:off x="18975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39" name="Freeform 24"/>
              <p:cNvSpPr>
                <a:spLocks/>
              </p:cNvSpPr>
              <p:nvPr/>
            </p:nvSpPr>
            <p:spPr bwMode="auto">
              <a:xfrm>
                <a:off x="49115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40" name="Freeform 17"/>
              <p:cNvSpPr>
                <a:spLocks/>
              </p:cNvSpPr>
              <p:nvPr/>
            </p:nvSpPr>
            <p:spPr bwMode="auto">
              <a:xfrm>
                <a:off x="792561"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41" name="Freeform 18"/>
              <p:cNvSpPr>
                <a:spLocks noEditPoints="1"/>
              </p:cNvSpPr>
              <p:nvPr/>
            </p:nvSpPr>
            <p:spPr bwMode="auto">
              <a:xfrm>
                <a:off x="1087371"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42" name="Freeform 20"/>
              <p:cNvSpPr>
                <a:spLocks noEditPoints="1"/>
              </p:cNvSpPr>
              <p:nvPr/>
            </p:nvSpPr>
            <p:spPr bwMode="auto">
              <a:xfrm>
                <a:off x="1537130"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43" name="Freeform 16"/>
              <p:cNvSpPr>
                <a:spLocks noEditPoints="1"/>
              </p:cNvSpPr>
              <p:nvPr/>
            </p:nvSpPr>
            <p:spPr bwMode="auto">
              <a:xfrm>
                <a:off x="2884509"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44" name="Freeform 16"/>
              <p:cNvSpPr>
                <a:spLocks noEditPoints="1"/>
              </p:cNvSpPr>
              <p:nvPr/>
            </p:nvSpPr>
            <p:spPr bwMode="auto">
              <a:xfrm>
                <a:off x="3632376"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45" name="Freeform 5"/>
              <p:cNvSpPr>
                <a:spLocks/>
              </p:cNvSpPr>
              <p:nvPr/>
            </p:nvSpPr>
            <p:spPr bwMode="auto">
              <a:xfrm>
                <a:off x="3334268" y="13402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46" name="Freeform 20"/>
              <p:cNvSpPr>
                <a:spLocks noEditPoints="1"/>
              </p:cNvSpPr>
              <p:nvPr/>
            </p:nvSpPr>
            <p:spPr bwMode="auto">
              <a:xfrm>
                <a:off x="4082135"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347" name="Group 746"/>
              <p:cNvGrpSpPr/>
              <p:nvPr/>
            </p:nvGrpSpPr>
            <p:grpSpPr>
              <a:xfrm>
                <a:off x="4531907" y="1334439"/>
                <a:ext cx="348521" cy="470651"/>
                <a:chOff x="7011958" y="-48945"/>
                <a:chExt cx="557213" cy="752475"/>
              </a:xfrm>
              <a:solidFill>
                <a:schemeClr val="tx1">
                  <a:alpha val="7000"/>
                </a:schemeClr>
              </a:solidFill>
            </p:grpSpPr>
            <p:sp>
              <p:nvSpPr>
                <p:cNvPr id="42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2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348" name="Freeform 18"/>
              <p:cNvSpPr>
                <a:spLocks noEditPoints="1"/>
              </p:cNvSpPr>
              <p:nvPr/>
            </p:nvSpPr>
            <p:spPr bwMode="auto">
              <a:xfrm>
                <a:off x="5489229"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49" name="Freeform 19"/>
              <p:cNvSpPr>
                <a:spLocks/>
              </p:cNvSpPr>
              <p:nvPr/>
            </p:nvSpPr>
            <p:spPr bwMode="auto">
              <a:xfrm>
                <a:off x="59389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50" name="Freeform 21"/>
              <p:cNvSpPr>
                <a:spLocks noEditPoints="1"/>
              </p:cNvSpPr>
              <p:nvPr/>
            </p:nvSpPr>
            <p:spPr bwMode="auto">
              <a:xfrm>
                <a:off x="5010384" y="13470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sp>
            <p:nvSpPr>
              <p:cNvPr id="351" name="Freeform 23"/>
              <p:cNvSpPr>
                <a:spLocks/>
              </p:cNvSpPr>
              <p:nvPr/>
            </p:nvSpPr>
            <p:spPr bwMode="auto">
              <a:xfrm>
                <a:off x="1986889"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52" name="Freeform 24"/>
              <p:cNvSpPr>
                <a:spLocks/>
              </p:cNvSpPr>
              <p:nvPr/>
            </p:nvSpPr>
            <p:spPr bwMode="auto">
              <a:xfrm>
                <a:off x="2288294"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53" name="Freeform 17"/>
              <p:cNvSpPr>
                <a:spLocks/>
              </p:cNvSpPr>
              <p:nvPr/>
            </p:nvSpPr>
            <p:spPr bwMode="auto">
              <a:xfrm>
                <a:off x="2589699"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54" name="Freeform 19"/>
              <p:cNvSpPr>
                <a:spLocks/>
              </p:cNvSpPr>
              <p:nvPr/>
            </p:nvSpPr>
            <p:spPr bwMode="auto">
              <a:xfrm>
                <a:off x="3895345"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55" name="Freeform 7"/>
              <p:cNvSpPr>
                <a:spLocks/>
              </p:cNvSpPr>
              <p:nvPr/>
            </p:nvSpPr>
            <p:spPr bwMode="auto">
              <a:xfrm>
                <a:off x="4192401"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56" name="Freeform 8"/>
              <p:cNvSpPr>
                <a:spLocks/>
              </p:cNvSpPr>
              <p:nvPr/>
            </p:nvSpPr>
            <p:spPr bwMode="auto">
              <a:xfrm>
                <a:off x="4486160"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57" name="Freeform 13"/>
              <p:cNvSpPr>
                <a:spLocks/>
              </p:cNvSpPr>
              <p:nvPr/>
            </p:nvSpPr>
            <p:spPr bwMode="auto">
              <a:xfrm>
                <a:off x="4776621"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58" name="Freeform 23"/>
              <p:cNvSpPr>
                <a:spLocks/>
              </p:cNvSpPr>
              <p:nvPr/>
            </p:nvSpPr>
            <p:spPr bwMode="auto">
              <a:xfrm>
                <a:off x="5547818"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59" name="Freeform 24"/>
              <p:cNvSpPr>
                <a:spLocks/>
              </p:cNvSpPr>
              <p:nvPr/>
            </p:nvSpPr>
            <p:spPr bwMode="auto">
              <a:xfrm>
                <a:off x="5844874"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360" name="Group 740"/>
              <p:cNvGrpSpPr/>
              <p:nvPr/>
            </p:nvGrpSpPr>
            <p:grpSpPr>
              <a:xfrm>
                <a:off x="5073690" y="726888"/>
                <a:ext cx="348521" cy="470651"/>
                <a:chOff x="7011958" y="-48945"/>
                <a:chExt cx="557213" cy="752475"/>
              </a:xfrm>
              <a:solidFill>
                <a:schemeClr val="tx1">
                  <a:alpha val="12000"/>
                </a:schemeClr>
              </a:solidFill>
            </p:grpSpPr>
            <p:sp>
              <p:nvSpPr>
                <p:cNvPr id="42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2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361" name="Freeform 18"/>
              <p:cNvSpPr>
                <a:spLocks noEditPoints="1"/>
              </p:cNvSpPr>
              <p:nvPr/>
            </p:nvSpPr>
            <p:spPr bwMode="auto">
              <a:xfrm>
                <a:off x="1380783"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62" name="Freeform 20"/>
              <p:cNvSpPr>
                <a:spLocks noEditPoints="1"/>
              </p:cNvSpPr>
              <p:nvPr/>
            </p:nvSpPr>
            <p:spPr bwMode="auto">
              <a:xfrm>
                <a:off x="1826193"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63" name="Freeform 16"/>
              <p:cNvSpPr>
                <a:spLocks noEditPoints="1"/>
              </p:cNvSpPr>
              <p:nvPr/>
            </p:nvSpPr>
            <p:spPr bwMode="auto">
              <a:xfrm>
                <a:off x="3156176" y="7162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64" name="Freeform 5"/>
              <p:cNvSpPr>
                <a:spLocks/>
              </p:cNvSpPr>
              <p:nvPr/>
            </p:nvSpPr>
            <p:spPr bwMode="auto">
              <a:xfrm>
                <a:off x="3601586" y="732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65" name="Freeform 23"/>
              <p:cNvSpPr>
                <a:spLocks/>
              </p:cNvSpPr>
              <p:nvPr/>
            </p:nvSpPr>
            <p:spPr bwMode="auto">
              <a:xfrm>
                <a:off x="22716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66" name="Freeform 24"/>
              <p:cNvSpPr>
                <a:spLocks/>
              </p:cNvSpPr>
              <p:nvPr/>
            </p:nvSpPr>
            <p:spPr bwMode="auto">
              <a:xfrm>
                <a:off x="2568659"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67" name="Freeform 17"/>
              <p:cNvSpPr>
                <a:spLocks/>
              </p:cNvSpPr>
              <p:nvPr/>
            </p:nvSpPr>
            <p:spPr bwMode="auto">
              <a:xfrm>
                <a:off x="2865715"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68" name="Freeform 20"/>
              <p:cNvSpPr>
                <a:spLocks noEditPoints="1"/>
              </p:cNvSpPr>
              <p:nvPr/>
            </p:nvSpPr>
            <p:spPr bwMode="auto">
              <a:xfrm>
                <a:off x="127000"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69" name="Freeform 23"/>
              <p:cNvSpPr>
                <a:spLocks/>
              </p:cNvSpPr>
              <p:nvPr/>
            </p:nvSpPr>
            <p:spPr bwMode="auto">
              <a:xfrm>
                <a:off x="496210"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70" name="Freeform 24"/>
              <p:cNvSpPr>
                <a:spLocks/>
              </p:cNvSpPr>
              <p:nvPr/>
            </p:nvSpPr>
            <p:spPr bwMode="auto">
              <a:xfrm>
                <a:off x="793266"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71" name="Freeform 17"/>
              <p:cNvSpPr>
                <a:spLocks/>
              </p:cNvSpPr>
              <p:nvPr/>
            </p:nvSpPr>
            <p:spPr bwMode="auto">
              <a:xfrm>
                <a:off x="1090322"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72" name="Freeform 18"/>
              <p:cNvSpPr>
                <a:spLocks noEditPoints="1"/>
              </p:cNvSpPr>
              <p:nvPr/>
            </p:nvSpPr>
            <p:spPr bwMode="auto">
              <a:xfrm>
                <a:off x="5635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73" name="Freeform 19"/>
              <p:cNvSpPr>
                <a:spLocks/>
              </p:cNvSpPr>
              <p:nvPr/>
            </p:nvSpPr>
            <p:spPr bwMode="auto">
              <a:xfrm>
                <a:off x="101284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74" name="Freeform 7"/>
              <p:cNvSpPr>
                <a:spLocks/>
              </p:cNvSpPr>
              <p:nvPr/>
            </p:nvSpPr>
            <p:spPr bwMode="auto">
              <a:xfrm>
                <a:off x="131375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75" name="Freeform 8"/>
              <p:cNvSpPr>
                <a:spLocks/>
              </p:cNvSpPr>
              <p:nvPr/>
            </p:nvSpPr>
            <p:spPr bwMode="auto">
              <a:xfrm>
                <a:off x="161137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76" name="Freeform 13"/>
              <p:cNvSpPr>
                <a:spLocks/>
              </p:cNvSpPr>
              <p:nvPr/>
            </p:nvSpPr>
            <p:spPr bwMode="auto">
              <a:xfrm>
                <a:off x="190569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77" name="Freeform 23"/>
              <p:cNvSpPr>
                <a:spLocks/>
              </p:cNvSpPr>
              <p:nvPr/>
            </p:nvSpPr>
            <p:spPr bwMode="auto">
              <a:xfrm>
                <a:off x="2684613"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78" name="Freeform 24"/>
              <p:cNvSpPr>
                <a:spLocks/>
              </p:cNvSpPr>
              <p:nvPr/>
            </p:nvSpPr>
            <p:spPr bwMode="auto">
              <a:xfrm>
                <a:off x="2985529"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79" name="Freeform 29"/>
              <p:cNvSpPr>
                <a:spLocks/>
              </p:cNvSpPr>
              <p:nvPr/>
            </p:nvSpPr>
            <p:spPr bwMode="auto">
              <a:xfrm>
                <a:off x="3286445"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80" name="Freeform 17"/>
              <p:cNvSpPr>
                <a:spLocks/>
              </p:cNvSpPr>
              <p:nvPr/>
            </p:nvSpPr>
            <p:spPr bwMode="auto">
              <a:xfrm>
                <a:off x="3587361"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381" name="Group 740"/>
              <p:cNvGrpSpPr/>
              <p:nvPr/>
            </p:nvGrpSpPr>
            <p:grpSpPr>
              <a:xfrm>
                <a:off x="2206625" y="46874"/>
                <a:ext cx="348521" cy="470651"/>
                <a:chOff x="7011958" y="-48945"/>
                <a:chExt cx="557213" cy="752475"/>
              </a:xfrm>
              <a:solidFill>
                <a:schemeClr val="tx1">
                  <a:alpha val="12000"/>
                </a:schemeClr>
              </a:solidFill>
            </p:grpSpPr>
            <p:sp>
              <p:nvSpPr>
                <p:cNvPr id="42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2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382" name="Group 746"/>
              <p:cNvGrpSpPr/>
              <p:nvPr/>
            </p:nvGrpSpPr>
            <p:grpSpPr>
              <a:xfrm>
                <a:off x="4623272" y="46874"/>
                <a:ext cx="348521" cy="470651"/>
                <a:chOff x="7011958" y="-48945"/>
                <a:chExt cx="557213" cy="752475"/>
              </a:xfrm>
              <a:solidFill>
                <a:schemeClr val="tx1">
                  <a:alpha val="7000"/>
                </a:schemeClr>
              </a:solidFill>
            </p:grpSpPr>
            <p:sp>
              <p:nvSpPr>
                <p:cNvPr id="41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2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383" name="Freeform 19"/>
              <p:cNvSpPr>
                <a:spLocks/>
              </p:cNvSpPr>
              <p:nvPr/>
            </p:nvSpPr>
            <p:spPr bwMode="auto">
              <a:xfrm>
                <a:off x="510126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84" name="Freeform 7"/>
              <p:cNvSpPr>
                <a:spLocks/>
              </p:cNvSpPr>
              <p:nvPr/>
            </p:nvSpPr>
            <p:spPr bwMode="auto">
              <a:xfrm>
                <a:off x="540217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85" name="Freeform 8"/>
              <p:cNvSpPr>
                <a:spLocks/>
              </p:cNvSpPr>
              <p:nvPr/>
            </p:nvSpPr>
            <p:spPr bwMode="auto">
              <a:xfrm>
                <a:off x="569979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86" name="Freeform 23"/>
              <p:cNvSpPr>
                <a:spLocks/>
              </p:cNvSpPr>
              <p:nvPr/>
            </p:nvSpPr>
            <p:spPr bwMode="auto">
              <a:xfrm>
                <a:off x="6472117"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87" name="Freeform 24"/>
              <p:cNvSpPr>
                <a:spLocks/>
              </p:cNvSpPr>
              <p:nvPr/>
            </p:nvSpPr>
            <p:spPr bwMode="auto">
              <a:xfrm>
                <a:off x="6773033"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88" name="Freeform 17"/>
              <p:cNvSpPr>
                <a:spLocks/>
              </p:cNvSpPr>
              <p:nvPr/>
            </p:nvSpPr>
            <p:spPr bwMode="auto">
              <a:xfrm>
                <a:off x="7073949"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89" name="Freeform 18"/>
              <p:cNvSpPr>
                <a:spLocks noEditPoints="1"/>
              </p:cNvSpPr>
              <p:nvPr/>
            </p:nvSpPr>
            <p:spPr bwMode="auto">
              <a:xfrm>
                <a:off x="73682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90" name="Freeform 20"/>
              <p:cNvSpPr>
                <a:spLocks noEditPoints="1"/>
              </p:cNvSpPr>
              <p:nvPr/>
            </p:nvSpPr>
            <p:spPr bwMode="auto">
              <a:xfrm>
                <a:off x="7817540"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391" name="Group 740"/>
              <p:cNvGrpSpPr/>
              <p:nvPr/>
            </p:nvGrpSpPr>
            <p:grpSpPr>
              <a:xfrm>
                <a:off x="5994129" y="46874"/>
                <a:ext cx="348521" cy="470651"/>
                <a:chOff x="7011958" y="-48945"/>
                <a:chExt cx="557213" cy="752475"/>
              </a:xfrm>
              <a:solidFill>
                <a:schemeClr val="tx1">
                  <a:alpha val="12000"/>
                </a:schemeClr>
              </a:solidFill>
            </p:grpSpPr>
            <p:sp>
              <p:nvSpPr>
                <p:cNvPr id="41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1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392" name="Freeform 16"/>
              <p:cNvSpPr>
                <a:spLocks noEditPoints="1"/>
              </p:cNvSpPr>
              <p:nvPr/>
            </p:nvSpPr>
            <p:spPr bwMode="auto">
              <a:xfrm>
                <a:off x="9162963"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93" name="Freeform 16"/>
              <p:cNvSpPr>
                <a:spLocks noEditPoints="1"/>
              </p:cNvSpPr>
              <p:nvPr/>
            </p:nvSpPr>
            <p:spPr bwMode="auto">
              <a:xfrm>
                <a:off x="9909852"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94" name="Freeform 5"/>
              <p:cNvSpPr>
                <a:spLocks/>
              </p:cNvSpPr>
              <p:nvPr/>
            </p:nvSpPr>
            <p:spPr bwMode="auto">
              <a:xfrm>
                <a:off x="9612233" y="526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95" name="Freeform 20"/>
              <p:cNvSpPr>
                <a:spLocks noEditPoints="1"/>
              </p:cNvSpPr>
              <p:nvPr/>
            </p:nvSpPr>
            <p:spPr bwMode="auto">
              <a:xfrm>
                <a:off x="10359122"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396" name="Group 746"/>
              <p:cNvGrpSpPr/>
              <p:nvPr/>
            </p:nvGrpSpPr>
            <p:grpSpPr>
              <a:xfrm>
                <a:off x="10808405" y="46874"/>
                <a:ext cx="348521" cy="470651"/>
                <a:chOff x="7011958" y="-48945"/>
                <a:chExt cx="557213" cy="752475"/>
              </a:xfrm>
              <a:solidFill>
                <a:schemeClr val="tx1">
                  <a:alpha val="7000"/>
                </a:schemeClr>
              </a:solidFill>
            </p:grpSpPr>
            <p:sp>
              <p:nvSpPr>
                <p:cNvPr id="41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1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397" name="Freeform 18"/>
              <p:cNvSpPr>
                <a:spLocks noEditPoints="1"/>
              </p:cNvSpPr>
              <p:nvPr/>
            </p:nvSpPr>
            <p:spPr bwMode="auto">
              <a:xfrm>
                <a:off x="11764749"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98" name="Freeform 19"/>
              <p:cNvSpPr>
                <a:spLocks/>
              </p:cNvSpPr>
              <p:nvPr/>
            </p:nvSpPr>
            <p:spPr bwMode="auto">
              <a:xfrm>
                <a:off x="121886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399" name="Freeform 21"/>
              <p:cNvSpPr>
                <a:spLocks noEditPoints="1"/>
              </p:cNvSpPr>
              <p:nvPr/>
            </p:nvSpPr>
            <p:spPr bwMode="auto">
              <a:xfrm>
                <a:off x="11286393" y="594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grpSp>
            <p:nvGrpSpPr>
              <p:cNvPr id="400" name="Group 781"/>
              <p:cNvGrpSpPr/>
              <p:nvPr/>
            </p:nvGrpSpPr>
            <p:grpSpPr>
              <a:xfrm>
                <a:off x="3881682" y="31417"/>
                <a:ext cx="612096" cy="486108"/>
                <a:chOff x="9258271" y="-45770"/>
                <a:chExt cx="925513" cy="735013"/>
              </a:xfrm>
              <a:solidFill>
                <a:schemeClr val="accent4">
                  <a:lumMod val="20000"/>
                  <a:lumOff val="80000"/>
                  <a:alpha val="38000"/>
                </a:schemeClr>
              </a:solidFill>
            </p:grpSpPr>
            <p:sp>
              <p:nvSpPr>
                <p:cNvPr id="40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0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0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0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0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1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1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1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1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41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401" name="Freeform 23"/>
              <p:cNvSpPr>
                <a:spLocks/>
              </p:cNvSpPr>
              <p:nvPr/>
            </p:nvSpPr>
            <p:spPr bwMode="auto">
              <a:xfrm>
                <a:off x="8266810"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402" name="Freeform 24"/>
              <p:cNvSpPr>
                <a:spLocks/>
              </p:cNvSpPr>
              <p:nvPr/>
            </p:nvSpPr>
            <p:spPr bwMode="auto">
              <a:xfrm>
                <a:off x="85677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403" name="Freeform 17"/>
              <p:cNvSpPr>
                <a:spLocks/>
              </p:cNvSpPr>
              <p:nvPr/>
            </p:nvSpPr>
            <p:spPr bwMode="auto">
              <a:xfrm>
                <a:off x="8868642"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404" name="Freeform 24"/>
              <p:cNvSpPr>
                <a:spLocks/>
              </p:cNvSpPr>
              <p:nvPr/>
            </p:nvSpPr>
            <p:spPr bwMode="auto">
              <a:xfrm>
                <a:off x="216679" y="46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grpSp>
      <p:grpSp>
        <p:nvGrpSpPr>
          <p:cNvPr id="1279" name="Group 2440"/>
          <p:cNvGrpSpPr/>
          <p:nvPr userDrawn="1"/>
        </p:nvGrpSpPr>
        <p:grpSpPr>
          <a:xfrm>
            <a:off x="87155" y="3446122"/>
            <a:ext cx="12105893" cy="3362070"/>
            <a:chOff x="75133" y="63500"/>
            <a:chExt cx="12348642" cy="3429000"/>
          </a:xfrm>
        </p:grpSpPr>
        <p:grpSp>
          <p:nvGrpSpPr>
            <p:cNvPr id="1280" name="Group 1364"/>
            <p:cNvGrpSpPr>
              <a:grpSpLocks noChangeAspect="1"/>
            </p:cNvGrpSpPr>
            <p:nvPr/>
          </p:nvGrpSpPr>
          <p:grpSpPr>
            <a:xfrm>
              <a:off x="75133" y="63500"/>
              <a:ext cx="6198188" cy="3428988"/>
              <a:chOff x="88900" y="16253"/>
              <a:chExt cx="12361342" cy="6838572"/>
            </a:xfrm>
          </p:grpSpPr>
          <p:sp>
            <p:nvSpPr>
              <p:cNvPr id="1918" name="Freeform 5"/>
              <p:cNvSpPr>
                <a:spLocks/>
              </p:cNvSpPr>
              <p:nvPr/>
            </p:nvSpPr>
            <p:spPr bwMode="auto">
              <a:xfrm>
                <a:off x="12010713"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19" name="Freeform 20"/>
              <p:cNvSpPr>
                <a:spLocks noEditPoints="1"/>
              </p:cNvSpPr>
              <p:nvPr/>
            </p:nvSpPr>
            <p:spPr bwMode="auto">
              <a:xfrm>
                <a:off x="8771670" y="532070"/>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20" name="Freeform 7"/>
              <p:cNvSpPr>
                <a:spLocks/>
              </p:cNvSpPr>
              <p:nvPr/>
            </p:nvSpPr>
            <p:spPr bwMode="auto">
              <a:xfrm>
                <a:off x="9062450" y="532070"/>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21" name="Freeform 8"/>
              <p:cNvSpPr>
                <a:spLocks/>
              </p:cNvSpPr>
              <p:nvPr/>
            </p:nvSpPr>
            <p:spPr bwMode="auto">
              <a:xfrm>
                <a:off x="9309524"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22" name="Freeform 13"/>
              <p:cNvSpPr>
                <a:spLocks/>
              </p:cNvSpPr>
              <p:nvPr/>
            </p:nvSpPr>
            <p:spPr bwMode="auto">
              <a:xfrm>
                <a:off x="9548793"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23" name="Freeform 16"/>
              <p:cNvSpPr>
                <a:spLocks noEditPoints="1"/>
              </p:cNvSpPr>
              <p:nvPr/>
            </p:nvSpPr>
            <p:spPr bwMode="auto">
              <a:xfrm>
                <a:off x="9741250" y="519066"/>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24" name="Freeform 23"/>
              <p:cNvSpPr>
                <a:spLocks/>
              </p:cNvSpPr>
              <p:nvPr/>
            </p:nvSpPr>
            <p:spPr bwMode="auto">
              <a:xfrm>
                <a:off x="10063747"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25" name="Freeform 29"/>
              <p:cNvSpPr>
                <a:spLocks/>
              </p:cNvSpPr>
              <p:nvPr/>
            </p:nvSpPr>
            <p:spPr bwMode="auto">
              <a:xfrm>
                <a:off x="10550089"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26" name="Freeform 32"/>
              <p:cNvSpPr>
                <a:spLocks noEditPoints="1"/>
              </p:cNvSpPr>
              <p:nvPr/>
            </p:nvSpPr>
            <p:spPr bwMode="auto">
              <a:xfrm>
                <a:off x="10745147" y="519066"/>
                <a:ext cx="249673" cy="379712"/>
              </a:xfrm>
              <a:custGeom>
                <a:avLst/>
                <a:gdLst>
                  <a:gd name="T0" fmla="*/ 34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4 w 69"/>
                  <a:gd name="T15" fmla="*/ 104 h 104"/>
                  <a:gd name="T16" fmla="*/ 35 w 69"/>
                  <a:gd name="T17" fmla="*/ 13 h 104"/>
                  <a:gd name="T18" fmla="*/ 17 w 69"/>
                  <a:gd name="T19" fmla="*/ 53 h 104"/>
                  <a:gd name="T20" fmla="*/ 35 w 69"/>
                  <a:gd name="T21" fmla="*/ 91 h 104"/>
                  <a:gd name="T22" fmla="*/ 53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4"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4" y="100"/>
                      <a:pt x="45" y="104"/>
                      <a:pt x="34" y="104"/>
                    </a:cubicBezTo>
                    <a:close/>
                    <a:moveTo>
                      <a:pt x="35" y="13"/>
                    </a:moveTo>
                    <a:cubicBezTo>
                      <a:pt x="23" y="13"/>
                      <a:pt x="17" y="26"/>
                      <a:pt x="17" y="53"/>
                    </a:cubicBezTo>
                    <a:cubicBezTo>
                      <a:pt x="17" y="78"/>
                      <a:pt x="23" y="91"/>
                      <a:pt x="35" y="91"/>
                    </a:cubicBezTo>
                    <a:cubicBezTo>
                      <a:pt x="47" y="91"/>
                      <a:pt x="53" y="78"/>
                      <a:pt x="53" y="53"/>
                    </a:cubicBezTo>
                    <a:cubicBezTo>
                      <a:pt x="53"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27" name="Freeform 17"/>
              <p:cNvSpPr>
                <a:spLocks/>
              </p:cNvSpPr>
              <p:nvPr/>
            </p:nvSpPr>
            <p:spPr bwMode="auto">
              <a:xfrm>
                <a:off x="11044527"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28" name="Freeform 18"/>
              <p:cNvSpPr>
                <a:spLocks noEditPoints="1"/>
              </p:cNvSpPr>
              <p:nvPr/>
            </p:nvSpPr>
            <p:spPr bwMode="auto">
              <a:xfrm>
                <a:off x="11231782" y="519066"/>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29" name="Freeform 19"/>
              <p:cNvSpPr>
                <a:spLocks/>
              </p:cNvSpPr>
              <p:nvPr/>
            </p:nvSpPr>
            <p:spPr bwMode="auto">
              <a:xfrm>
                <a:off x="11530871"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30" name="Freeform 20"/>
              <p:cNvSpPr>
                <a:spLocks noEditPoints="1"/>
              </p:cNvSpPr>
              <p:nvPr/>
            </p:nvSpPr>
            <p:spPr bwMode="auto">
              <a:xfrm>
                <a:off x="11720727"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31" name="Freeform 5"/>
              <p:cNvSpPr>
                <a:spLocks/>
              </p:cNvSpPr>
              <p:nvPr/>
            </p:nvSpPr>
            <p:spPr bwMode="auto">
              <a:xfrm>
                <a:off x="12010713" y="29257"/>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32" name="Freeform 9"/>
              <p:cNvSpPr>
                <a:spLocks noEditPoints="1"/>
              </p:cNvSpPr>
              <p:nvPr/>
            </p:nvSpPr>
            <p:spPr bwMode="auto">
              <a:xfrm>
                <a:off x="12197968" y="2405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7 w 69"/>
                  <a:gd name="T19" fmla="*/ 54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7" y="27"/>
                      <a:pt x="17" y="54"/>
                    </a:cubicBezTo>
                    <a:cubicBezTo>
                      <a:pt x="17" y="79"/>
                      <a:pt x="23" y="91"/>
                      <a:pt x="35" y="91"/>
                    </a:cubicBezTo>
                    <a:cubicBezTo>
                      <a:pt x="46" y="91"/>
                      <a:pt x="52" y="79"/>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33" name="Freeform 20"/>
              <p:cNvSpPr>
                <a:spLocks noEditPoints="1"/>
              </p:cNvSpPr>
              <p:nvPr/>
            </p:nvSpPr>
            <p:spPr bwMode="auto">
              <a:xfrm>
                <a:off x="8771670" y="29257"/>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34" name="Freeform 7"/>
              <p:cNvSpPr>
                <a:spLocks/>
              </p:cNvSpPr>
              <p:nvPr/>
            </p:nvSpPr>
            <p:spPr bwMode="auto">
              <a:xfrm>
                <a:off x="9062450" y="29257"/>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35" name="Freeform 8"/>
              <p:cNvSpPr>
                <a:spLocks/>
              </p:cNvSpPr>
              <p:nvPr/>
            </p:nvSpPr>
            <p:spPr bwMode="auto">
              <a:xfrm>
                <a:off x="9309524"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36" name="Freeform 13"/>
              <p:cNvSpPr>
                <a:spLocks/>
              </p:cNvSpPr>
              <p:nvPr/>
            </p:nvSpPr>
            <p:spPr bwMode="auto">
              <a:xfrm>
                <a:off x="9548793"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37" name="Freeform 16"/>
              <p:cNvSpPr>
                <a:spLocks noEditPoints="1"/>
              </p:cNvSpPr>
              <p:nvPr/>
            </p:nvSpPr>
            <p:spPr bwMode="auto">
              <a:xfrm>
                <a:off x="9741250" y="16253"/>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38" name="Freeform 23"/>
              <p:cNvSpPr>
                <a:spLocks/>
              </p:cNvSpPr>
              <p:nvPr/>
            </p:nvSpPr>
            <p:spPr bwMode="auto">
              <a:xfrm>
                <a:off x="10063747"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39" name="Freeform 24"/>
              <p:cNvSpPr>
                <a:spLocks/>
              </p:cNvSpPr>
              <p:nvPr/>
            </p:nvSpPr>
            <p:spPr bwMode="auto">
              <a:xfrm>
                <a:off x="10310819"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40" name="Freeform 29"/>
              <p:cNvSpPr>
                <a:spLocks/>
              </p:cNvSpPr>
              <p:nvPr/>
            </p:nvSpPr>
            <p:spPr bwMode="auto">
              <a:xfrm>
                <a:off x="1055008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41" name="Freeform 17"/>
              <p:cNvSpPr>
                <a:spLocks/>
              </p:cNvSpPr>
              <p:nvPr/>
            </p:nvSpPr>
            <p:spPr bwMode="auto">
              <a:xfrm>
                <a:off x="11044527"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42" name="Freeform 18"/>
              <p:cNvSpPr>
                <a:spLocks noEditPoints="1"/>
              </p:cNvSpPr>
              <p:nvPr/>
            </p:nvSpPr>
            <p:spPr bwMode="auto">
              <a:xfrm>
                <a:off x="11231782" y="16253"/>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43" name="Freeform 19"/>
              <p:cNvSpPr>
                <a:spLocks/>
              </p:cNvSpPr>
              <p:nvPr/>
            </p:nvSpPr>
            <p:spPr bwMode="auto">
              <a:xfrm>
                <a:off x="11530871"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44" name="Freeform 20"/>
              <p:cNvSpPr>
                <a:spLocks noEditPoints="1"/>
              </p:cNvSpPr>
              <p:nvPr/>
            </p:nvSpPr>
            <p:spPr bwMode="auto">
              <a:xfrm>
                <a:off x="11720727" y="16253"/>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45" name="Freeform 20"/>
              <p:cNvSpPr>
                <a:spLocks noEditPoints="1"/>
              </p:cNvSpPr>
              <p:nvPr/>
            </p:nvSpPr>
            <p:spPr bwMode="auto">
              <a:xfrm>
                <a:off x="10265382"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46" name="Freeform 5"/>
              <p:cNvSpPr>
                <a:spLocks/>
              </p:cNvSpPr>
              <p:nvPr/>
            </p:nvSpPr>
            <p:spPr bwMode="auto">
              <a:xfrm>
                <a:off x="12256837"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47" name="Freeform 29"/>
              <p:cNvSpPr>
                <a:spLocks/>
              </p:cNvSpPr>
              <p:nvPr/>
            </p:nvSpPr>
            <p:spPr bwMode="auto">
              <a:xfrm>
                <a:off x="1079730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48" name="Freeform 18"/>
              <p:cNvSpPr>
                <a:spLocks noEditPoints="1"/>
              </p:cNvSpPr>
              <p:nvPr/>
            </p:nvSpPr>
            <p:spPr bwMode="auto">
              <a:xfrm>
                <a:off x="5000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49" name="Freeform 19"/>
              <p:cNvSpPr>
                <a:spLocks/>
              </p:cNvSpPr>
              <p:nvPr/>
            </p:nvSpPr>
            <p:spPr bwMode="auto">
              <a:xfrm>
                <a:off x="94934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50" name="Freeform 7"/>
              <p:cNvSpPr>
                <a:spLocks/>
              </p:cNvSpPr>
              <p:nvPr/>
            </p:nvSpPr>
            <p:spPr bwMode="auto">
              <a:xfrm>
                <a:off x="125025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51" name="Freeform 8"/>
              <p:cNvSpPr>
                <a:spLocks/>
              </p:cNvSpPr>
              <p:nvPr/>
            </p:nvSpPr>
            <p:spPr bwMode="auto">
              <a:xfrm>
                <a:off x="154787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52" name="Freeform 13"/>
              <p:cNvSpPr>
                <a:spLocks/>
              </p:cNvSpPr>
              <p:nvPr/>
            </p:nvSpPr>
            <p:spPr bwMode="auto">
              <a:xfrm>
                <a:off x="184219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53" name="Freeform 23"/>
              <p:cNvSpPr>
                <a:spLocks/>
              </p:cNvSpPr>
              <p:nvPr/>
            </p:nvSpPr>
            <p:spPr bwMode="auto">
              <a:xfrm>
                <a:off x="2621113"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54" name="Freeform 24"/>
              <p:cNvSpPr>
                <a:spLocks/>
              </p:cNvSpPr>
              <p:nvPr/>
            </p:nvSpPr>
            <p:spPr bwMode="auto">
              <a:xfrm>
                <a:off x="2922029"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55" name="Freeform 29"/>
              <p:cNvSpPr>
                <a:spLocks/>
              </p:cNvSpPr>
              <p:nvPr/>
            </p:nvSpPr>
            <p:spPr bwMode="auto">
              <a:xfrm>
                <a:off x="3222945"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56" name="Freeform 17"/>
              <p:cNvSpPr>
                <a:spLocks/>
              </p:cNvSpPr>
              <p:nvPr/>
            </p:nvSpPr>
            <p:spPr bwMode="auto">
              <a:xfrm>
                <a:off x="3523861"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957" name="Group 740"/>
              <p:cNvGrpSpPr/>
              <p:nvPr/>
            </p:nvGrpSpPr>
            <p:grpSpPr>
              <a:xfrm>
                <a:off x="2143125" y="6384174"/>
                <a:ext cx="348521" cy="470651"/>
                <a:chOff x="7011958" y="-48945"/>
                <a:chExt cx="557213" cy="752475"/>
              </a:xfrm>
              <a:solidFill>
                <a:schemeClr val="tx1">
                  <a:alpha val="12000"/>
                </a:schemeClr>
              </a:solidFill>
            </p:grpSpPr>
            <p:sp>
              <p:nvSpPr>
                <p:cNvPr id="255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5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1958" name="Group 746"/>
              <p:cNvGrpSpPr/>
              <p:nvPr/>
            </p:nvGrpSpPr>
            <p:grpSpPr>
              <a:xfrm>
                <a:off x="4559772" y="6384174"/>
                <a:ext cx="348521" cy="470651"/>
                <a:chOff x="7011958" y="-48945"/>
                <a:chExt cx="557213" cy="752475"/>
              </a:xfrm>
              <a:solidFill>
                <a:schemeClr val="tx1">
                  <a:alpha val="7000"/>
                </a:schemeClr>
              </a:solidFill>
            </p:grpSpPr>
            <p:sp>
              <p:nvSpPr>
                <p:cNvPr id="255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5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959" name="Freeform 19"/>
              <p:cNvSpPr>
                <a:spLocks/>
              </p:cNvSpPr>
              <p:nvPr/>
            </p:nvSpPr>
            <p:spPr bwMode="auto">
              <a:xfrm>
                <a:off x="503776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60" name="Freeform 7"/>
              <p:cNvSpPr>
                <a:spLocks/>
              </p:cNvSpPr>
              <p:nvPr/>
            </p:nvSpPr>
            <p:spPr bwMode="auto">
              <a:xfrm>
                <a:off x="533867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61" name="Freeform 8"/>
              <p:cNvSpPr>
                <a:spLocks/>
              </p:cNvSpPr>
              <p:nvPr/>
            </p:nvSpPr>
            <p:spPr bwMode="auto">
              <a:xfrm>
                <a:off x="563629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62" name="Freeform 23"/>
              <p:cNvSpPr>
                <a:spLocks/>
              </p:cNvSpPr>
              <p:nvPr/>
            </p:nvSpPr>
            <p:spPr bwMode="auto">
              <a:xfrm>
                <a:off x="6408617"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63" name="Freeform 24"/>
              <p:cNvSpPr>
                <a:spLocks/>
              </p:cNvSpPr>
              <p:nvPr/>
            </p:nvSpPr>
            <p:spPr bwMode="auto">
              <a:xfrm>
                <a:off x="6709533"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64" name="Freeform 17"/>
              <p:cNvSpPr>
                <a:spLocks/>
              </p:cNvSpPr>
              <p:nvPr/>
            </p:nvSpPr>
            <p:spPr bwMode="auto">
              <a:xfrm>
                <a:off x="7010449"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65" name="Freeform 18"/>
              <p:cNvSpPr>
                <a:spLocks noEditPoints="1"/>
              </p:cNvSpPr>
              <p:nvPr/>
            </p:nvSpPr>
            <p:spPr bwMode="auto">
              <a:xfrm>
                <a:off x="73047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66" name="Freeform 20"/>
              <p:cNvSpPr>
                <a:spLocks noEditPoints="1"/>
              </p:cNvSpPr>
              <p:nvPr/>
            </p:nvSpPr>
            <p:spPr bwMode="auto">
              <a:xfrm>
                <a:off x="775404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967" name="Group 740"/>
              <p:cNvGrpSpPr/>
              <p:nvPr/>
            </p:nvGrpSpPr>
            <p:grpSpPr>
              <a:xfrm>
                <a:off x="5930629" y="6384174"/>
                <a:ext cx="348521" cy="470651"/>
                <a:chOff x="7011958" y="-48945"/>
                <a:chExt cx="557213" cy="752475"/>
              </a:xfrm>
              <a:solidFill>
                <a:schemeClr val="tx1">
                  <a:alpha val="12000"/>
                </a:schemeClr>
              </a:solidFill>
            </p:grpSpPr>
            <p:sp>
              <p:nvSpPr>
                <p:cNvPr id="254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4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968" name="Freeform 16"/>
              <p:cNvSpPr>
                <a:spLocks noEditPoints="1"/>
              </p:cNvSpPr>
              <p:nvPr/>
            </p:nvSpPr>
            <p:spPr bwMode="auto">
              <a:xfrm>
                <a:off x="9099463"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69" name="Freeform 16"/>
              <p:cNvSpPr>
                <a:spLocks noEditPoints="1"/>
              </p:cNvSpPr>
              <p:nvPr/>
            </p:nvSpPr>
            <p:spPr bwMode="auto">
              <a:xfrm>
                <a:off x="9846352"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70" name="Freeform 5"/>
              <p:cNvSpPr>
                <a:spLocks/>
              </p:cNvSpPr>
              <p:nvPr/>
            </p:nvSpPr>
            <p:spPr bwMode="auto">
              <a:xfrm>
                <a:off x="9548733" y="63899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71" name="Freeform 20"/>
              <p:cNvSpPr>
                <a:spLocks noEditPoints="1"/>
              </p:cNvSpPr>
              <p:nvPr/>
            </p:nvSpPr>
            <p:spPr bwMode="auto">
              <a:xfrm>
                <a:off x="10295622"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972" name="Group 746"/>
              <p:cNvGrpSpPr/>
              <p:nvPr/>
            </p:nvGrpSpPr>
            <p:grpSpPr>
              <a:xfrm>
                <a:off x="10744905" y="6384174"/>
                <a:ext cx="348521" cy="470651"/>
                <a:chOff x="7011958" y="-48945"/>
                <a:chExt cx="557213" cy="752475"/>
              </a:xfrm>
              <a:solidFill>
                <a:schemeClr val="tx1">
                  <a:alpha val="7000"/>
                </a:schemeClr>
              </a:solidFill>
            </p:grpSpPr>
            <p:sp>
              <p:nvSpPr>
                <p:cNvPr id="254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4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973" name="Freeform 18"/>
              <p:cNvSpPr>
                <a:spLocks noEditPoints="1"/>
              </p:cNvSpPr>
              <p:nvPr/>
            </p:nvSpPr>
            <p:spPr bwMode="auto">
              <a:xfrm>
                <a:off x="11701249"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74" name="Freeform 19"/>
              <p:cNvSpPr>
                <a:spLocks/>
              </p:cNvSpPr>
              <p:nvPr/>
            </p:nvSpPr>
            <p:spPr bwMode="auto">
              <a:xfrm>
                <a:off x="121505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975" name="Group 781"/>
              <p:cNvGrpSpPr/>
              <p:nvPr/>
            </p:nvGrpSpPr>
            <p:grpSpPr>
              <a:xfrm>
                <a:off x="520986" y="5766031"/>
                <a:ext cx="612096" cy="486108"/>
                <a:chOff x="9258271" y="-45770"/>
                <a:chExt cx="925513" cy="735013"/>
              </a:xfrm>
              <a:solidFill>
                <a:schemeClr val="bg2">
                  <a:alpha val="38000"/>
                </a:schemeClr>
              </a:solidFill>
            </p:grpSpPr>
            <p:sp>
              <p:nvSpPr>
                <p:cNvPr id="253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3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3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3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4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4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4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4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4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4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976" name="Freeform 21"/>
              <p:cNvSpPr>
                <a:spLocks noEditPoints="1"/>
              </p:cNvSpPr>
              <p:nvPr/>
            </p:nvSpPr>
            <p:spPr bwMode="auto">
              <a:xfrm>
                <a:off x="11222893" y="63967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grpSp>
            <p:nvGrpSpPr>
              <p:cNvPr id="1977" name="Group 781"/>
              <p:cNvGrpSpPr/>
              <p:nvPr/>
            </p:nvGrpSpPr>
            <p:grpSpPr>
              <a:xfrm>
                <a:off x="3818182" y="6368717"/>
                <a:ext cx="612096" cy="486108"/>
                <a:chOff x="9258271" y="-45770"/>
                <a:chExt cx="925513" cy="735013"/>
              </a:xfrm>
              <a:solidFill>
                <a:schemeClr val="accent4">
                  <a:lumMod val="20000"/>
                  <a:lumOff val="80000"/>
                  <a:alpha val="38000"/>
                </a:schemeClr>
              </a:solidFill>
            </p:grpSpPr>
            <p:sp>
              <p:nvSpPr>
                <p:cNvPr id="252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2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2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2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3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3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3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3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3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3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978" name="Freeform 23"/>
              <p:cNvSpPr>
                <a:spLocks/>
              </p:cNvSpPr>
              <p:nvPr/>
            </p:nvSpPr>
            <p:spPr bwMode="auto">
              <a:xfrm>
                <a:off x="8203310"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79" name="Freeform 24"/>
              <p:cNvSpPr>
                <a:spLocks/>
              </p:cNvSpPr>
              <p:nvPr/>
            </p:nvSpPr>
            <p:spPr bwMode="auto">
              <a:xfrm>
                <a:off x="85042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80" name="Freeform 17"/>
              <p:cNvSpPr>
                <a:spLocks/>
              </p:cNvSpPr>
              <p:nvPr/>
            </p:nvSpPr>
            <p:spPr bwMode="auto">
              <a:xfrm>
                <a:off x="8805142"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81" name="Freeform 19"/>
              <p:cNvSpPr>
                <a:spLocks/>
              </p:cNvSpPr>
              <p:nvPr/>
            </p:nvSpPr>
            <p:spPr bwMode="auto">
              <a:xfrm>
                <a:off x="1013391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82" name="Freeform 7"/>
              <p:cNvSpPr>
                <a:spLocks/>
              </p:cNvSpPr>
              <p:nvPr/>
            </p:nvSpPr>
            <p:spPr bwMode="auto">
              <a:xfrm>
                <a:off x="10430348"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83" name="Freeform 8"/>
              <p:cNvSpPr>
                <a:spLocks/>
              </p:cNvSpPr>
              <p:nvPr/>
            </p:nvSpPr>
            <p:spPr bwMode="auto">
              <a:xfrm>
                <a:off x="1072348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84" name="Freeform 13"/>
              <p:cNvSpPr>
                <a:spLocks/>
              </p:cNvSpPr>
              <p:nvPr/>
            </p:nvSpPr>
            <p:spPr bwMode="auto">
              <a:xfrm>
                <a:off x="1101332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85" name="Freeform 23"/>
              <p:cNvSpPr>
                <a:spLocks/>
              </p:cNvSpPr>
              <p:nvPr/>
            </p:nvSpPr>
            <p:spPr bwMode="auto">
              <a:xfrm>
                <a:off x="11783269"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86" name="Freeform 24"/>
              <p:cNvSpPr>
                <a:spLocks/>
              </p:cNvSpPr>
              <p:nvPr/>
            </p:nvSpPr>
            <p:spPr bwMode="auto">
              <a:xfrm>
                <a:off x="1207970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987" name="Group 740"/>
              <p:cNvGrpSpPr/>
              <p:nvPr/>
            </p:nvGrpSpPr>
            <p:grpSpPr>
              <a:xfrm>
                <a:off x="11309765" y="5781488"/>
                <a:ext cx="348521" cy="470651"/>
                <a:chOff x="7011958" y="-48945"/>
                <a:chExt cx="557213" cy="752475"/>
              </a:xfrm>
              <a:solidFill>
                <a:schemeClr val="tx1">
                  <a:alpha val="12000"/>
                </a:schemeClr>
              </a:solidFill>
            </p:grpSpPr>
            <p:sp>
              <p:nvSpPr>
                <p:cNvPr id="252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2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988" name="Freeform 18"/>
              <p:cNvSpPr>
                <a:spLocks noEditPoints="1"/>
              </p:cNvSpPr>
              <p:nvPr/>
            </p:nvSpPr>
            <p:spPr bwMode="auto">
              <a:xfrm>
                <a:off x="7623722"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89" name="Freeform 20"/>
              <p:cNvSpPr>
                <a:spLocks noEditPoints="1"/>
              </p:cNvSpPr>
              <p:nvPr/>
            </p:nvSpPr>
            <p:spPr bwMode="auto">
              <a:xfrm>
                <a:off x="8068508"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90" name="Freeform 16"/>
              <p:cNvSpPr>
                <a:spLocks noEditPoints="1"/>
              </p:cNvSpPr>
              <p:nvPr/>
            </p:nvSpPr>
            <p:spPr bwMode="auto">
              <a:xfrm>
                <a:off x="9395995" y="57708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91" name="Freeform 5"/>
              <p:cNvSpPr>
                <a:spLocks/>
              </p:cNvSpPr>
              <p:nvPr/>
            </p:nvSpPr>
            <p:spPr bwMode="auto">
              <a:xfrm>
                <a:off x="9840781" y="57872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92" name="Freeform 23"/>
              <p:cNvSpPr>
                <a:spLocks/>
              </p:cNvSpPr>
              <p:nvPr/>
            </p:nvSpPr>
            <p:spPr bwMode="auto">
              <a:xfrm>
                <a:off x="8513294"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93" name="Freeform 24"/>
              <p:cNvSpPr>
                <a:spLocks/>
              </p:cNvSpPr>
              <p:nvPr/>
            </p:nvSpPr>
            <p:spPr bwMode="auto">
              <a:xfrm>
                <a:off x="880972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94" name="Freeform 17"/>
              <p:cNvSpPr>
                <a:spLocks/>
              </p:cNvSpPr>
              <p:nvPr/>
            </p:nvSpPr>
            <p:spPr bwMode="auto">
              <a:xfrm>
                <a:off x="9106158"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95" name="Freeform 24"/>
              <p:cNvSpPr>
                <a:spLocks/>
              </p:cNvSpPr>
              <p:nvPr/>
            </p:nvSpPr>
            <p:spPr bwMode="auto">
              <a:xfrm>
                <a:off x="1232679"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96" name="Freeform 29"/>
              <p:cNvSpPr>
                <a:spLocks/>
              </p:cNvSpPr>
              <p:nvPr/>
            </p:nvSpPr>
            <p:spPr bwMode="auto">
              <a:xfrm>
                <a:off x="152911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997" name="Freeform 17"/>
              <p:cNvSpPr>
                <a:spLocks/>
              </p:cNvSpPr>
              <p:nvPr/>
            </p:nvSpPr>
            <p:spPr bwMode="auto">
              <a:xfrm>
                <a:off x="182554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998" name="Group 746"/>
              <p:cNvGrpSpPr/>
              <p:nvPr/>
            </p:nvGrpSpPr>
            <p:grpSpPr>
              <a:xfrm>
                <a:off x="2852486" y="5781488"/>
                <a:ext cx="348521" cy="470651"/>
                <a:chOff x="7011958" y="-48945"/>
                <a:chExt cx="557213" cy="752475"/>
              </a:xfrm>
              <a:solidFill>
                <a:schemeClr val="tx1">
                  <a:alpha val="7000"/>
                </a:schemeClr>
              </a:solidFill>
            </p:grpSpPr>
            <p:sp>
              <p:nvSpPr>
                <p:cNvPr id="252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2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999" name="Freeform 19"/>
              <p:cNvSpPr>
                <a:spLocks/>
              </p:cNvSpPr>
              <p:nvPr/>
            </p:nvSpPr>
            <p:spPr bwMode="auto">
              <a:xfrm>
                <a:off x="332599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00" name="Freeform 7"/>
              <p:cNvSpPr>
                <a:spLocks/>
              </p:cNvSpPr>
              <p:nvPr/>
            </p:nvSpPr>
            <p:spPr bwMode="auto">
              <a:xfrm>
                <a:off x="3622422"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01" name="Freeform 8"/>
              <p:cNvSpPr>
                <a:spLocks/>
              </p:cNvSpPr>
              <p:nvPr/>
            </p:nvSpPr>
            <p:spPr bwMode="auto">
              <a:xfrm>
                <a:off x="3915557"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002" name="Group 781"/>
              <p:cNvGrpSpPr/>
              <p:nvPr/>
            </p:nvGrpSpPr>
            <p:grpSpPr>
              <a:xfrm>
                <a:off x="2115380" y="5766031"/>
                <a:ext cx="612096" cy="486108"/>
                <a:chOff x="9258271" y="-45770"/>
                <a:chExt cx="925513" cy="735013"/>
              </a:xfrm>
              <a:solidFill>
                <a:schemeClr val="accent4">
                  <a:lumMod val="20000"/>
                  <a:lumOff val="80000"/>
                  <a:alpha val="38000"/>
                </a:schemeClr>
              </a:solidFill>
            </p:grpSpPr>
            <p:sp>
              <p:nvSpPr>
                <p:cNvPr id="251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1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1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1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1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1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1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1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2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2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003" name="Freeform 8"/>
              <p:cNvSpPr>
                <a:spLocks/>
              </p:cNvSpPr>
              <p:nvPr/>
            </p:nvSpPr>
            <p:spPr bwMode="auto">
              <a:xfrm>
                <a:off x="4205394"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04" name="Freeform 23"/>
              <p:cNvSpPr>
                <a:spLocks/>
              </p:cNvSpPr>
              <p:nvPr/>
            </p:nvSpPr>
            <p:spPr bwMode="auto">
              <a:xfrm>
                <a:off x="4968748"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05" name="Freeform 24"/>
              <p:cNvSpPr>
                <a:spLocks/>
              </p:cNvSpPr>
              <p:nvPr/>
            </p:nvSpPr>
            <p:spPr bwMode="auto">
              <a:xfrm>
                <a:off x="526518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06" name="Freeform 17"/>
              <p:cNvSpPr>
                <a:spLocks/>
              </p:cNvSpPr>
              <p:nvPr/>
            </p:nvSpPr>
            <p:spPr bwMode="auto">
              <a:xfrm>
                <a:off x="5561612"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007" name="Group 740"/>
              <p:cNvGrpSpPr/>
              <p:nvPr/>
            </p:nvGrpSpPr>
            <p:grpSpPr>
              <a:xfrm>
                <a:off x="4495244" y="5781488"/>
                <a:ext cx="348521" cy="470651"/>
                <a:chOff x="7011958" y="-48945"/>
                <a:chExt cx="557213" cy="752475"/>
              </a:xfrm>
              <a:solidFill>
                <a:schemeClr val="tx1">
                  <a:alpha val="12000"/>
                </a:schemeClr>
              </a:solidFill>
            </p:grpSpPr>
            <p:sp>
              <p:nvSpPr>
                <p:cNvPr id="251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1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008" name="Freeform 18"/>
              <p:cNvSpPr>
                <a:spLocks noEditPoints="1"/>
              </p:cNvSpPr>
              <p:nvPr/>
            </p:nvSpPr>
            <p:spPr bwMode="auto">
              <a:xfrm>
                <a:off x="5851449"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09" name="Freeform 20"/>
              <p:cNvSpPr>
                <a:spLocks noEditPoints="1"/>
              </p:cNvSpPr>
              <p:nvPr/>
            </p:nvSpPr>
            <p:spPr bwMode="auto">
              <a:xfrm>
                <a:off x="6296235"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10" name="Freeform 23"/>
              <p:cNvSpPr>
                <a:spLocks/>
              </p:cNvSpPr>
              <p:nvPr/>
            </p:nvSpPr>
            <p:spPr bwMode="auto">
              <a:xfrm>
                <a:off x="674102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11" name="Freeform 24"/>
              <p:cNvSpPr>
                <a:spLocks/>
              </p:cNvSpPr>
              <p:nvPr/>
            </p:nvSpPr>
            <p:spPr bwMode="auto">
              <a:xfrm>
                <a:off x="7037453"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12" name="Freeform 17"/>
              <p:cNvSpPr>
                <a:spLocks/>
              </p:cNvSpPr>
              <p:nvPr/>
            </p:nvSpPr>
            <p:spPr bwMode="auto">
              <a:xfrm>
                <a:off x="7333885"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13" name="Freeform 18"/>
              <p:cNvSpPr>
                <a:spLocks noEditPoints="1"/>
              </p:cNvSpPr>
              <p:nvPr/>
            </p:nvSpPr>
            <p:spPr bwMode="auto">
              <a:xfrm>
                <a:off x="6136424"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14" name="Freeform 19"/>
              <p:cNvSpPr>
                <a:spLocks/>
              </p:cNvSpPr>
              <p:nvPr/>
            </p:nvSpPr>
            <p:spPr bwMode="auto">
              <a:xfrm>
                <a:off x="6586183"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15" name="Freeform 7"/>
              <p:cNvSpPr>
                <a:spLocks/>
              </p:cNvSpPr>
              <p:nvPr/>
            </p:nvSpPr>
            <p:spPr bwMode="auto">
              <a:xfrm>
                <a:off x="6887588"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16" name="Freeform 8"/>
              <p:cNvSpPr>
                <a:spLocks/>
              </p:cNvSpPr>
              <p:nvPr/>
            </p:nvSpPr>
            <p:spPr bwMode="auto">
              <a:xfrm>
                <a:off x="718569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17" name="Freeform 13"/>
              <p:cNvSpPr>
                <a:spLocks/>
              </p:cNvSpPr>
              <p:nvPr/>
            </p:nvSpPr>
            <p:spPr bwMode="auto">
              <a:xfrm>
                <a:off x="74805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18" name="Freeform 23"/>
              <p:cNvSpPr>
                <a:spLocks/>
              </p:cNvSpPr>
              <p:nvPr/>
            </p:nvSpPr>
            <p:spPr bwMode="auto">
              <a:xfrm>
                <a:off x="826040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19" name="Freeform 24"/>
              <p:cNvSpPr>
                <a:spLocks/>
              </p:cNvSpPr>
              <p:nvPr/>
            </p:nvSpPr>
            <p:spPr bwMode="auto">
              <a:xfrm>
                <a:off x="85618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20" name="Freeform 29"/>
              <p:cNvSpPr>
                <a:spLocks/>
              </p:cNvSpPr>
              <p:nvPr/>
            </p:nvSpPr>
            <p:spPr bwMode="auto">
              <a:xfrm>
                <a:off x="886321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21" name="Freeform 17"/>
              <p:cNvSpPr>
                <a:spLocks/>
              </p:cNvSpPr>
              <p:nvPr/>
            </p:nvSpPr>
            <p:spPr bwMode="auto">
              <a:xfrm>
                <a:off x="916461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022" name="Group 740"/>
              <p:cNvGrpSpPr/>
              <p:nvPr/>
            </p:nvGrpSpPr>
            <p:grpSpPr>
              <a:xfrm>
                <a:off x="7781924" y="5093639"/>
                <a:ext cx="348521" cy="470651"/>
                <a:chOff x="7011958" y="-48945"/>
                <a:chExt cx="557213" cy="752475"/>
              </a:xfrm>
              <a:solidFill>
                <a:schemeClr val="tx1">
                  <a:alpha val="12000"/>
                </a:schemeClr>
              </a:solidFill>
            </p:grpSpPr>
            <p:sp>
              <p:nvSpPr>
                <p:cNvPr id="250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0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2023" name="Group 746"/>
              <p:cNvGrpSpPr/>
              <p:nvPr/>
            </p:nvGrpSpPr>
            <p:grpSpPr>
              <a:xfrm>
                <a:off x="10201505" y="5093639"/>
                <a:ext cx="348521" cy="470651"/>
                <a:chOff x="7011958" y="-48945"/>
                <a:chExt cx="557213" cy="752475"/>
              </a:xfrm>
              <a:solidFill>
                <a:schemeClr val="tx1">
                  <a:alpha val="7000"/>
                </a:schemeClr>
              </a:solidFill>
            </p:grpSpPr>
            <p:sp>
              <p:nvSpPr>
                <p:cNvPr id="250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0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024" name="Freeform 19"/>
              <p:cNvSpPr>
                <a:spLocks/>
              </p:cNvSpPr>
              <p:nvPr/>
            </p:nvSpPr>
            <p:spPr bwMode="auto">
              <a:xfrm>
                <a:off x="106799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25" name="Freeform 7"/>
              <p:cNvSpPr>
                <a:spLocks/>
              </p:cNvSpPr>
              <p:nvPr/>
            </p:nvSpPr>
            <p:spPr bwMode="auto">
              <a:xfrm>
                <a:off x="10981387"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26" name="Freeform 8"/>
              <p:cNvSpPr>
                <a:spLocks/>
              </p:cNvSpPr>
              <p:nvPr/>
            </p:nvSpPr>
            <p:spPr bwMode="auto">
              <a:xfrm>
                <a:off x="11279495"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27" name="Freeform 23"/>
              <p:cNvSpPr>
                <a:spLocks/>
              </p:cNvSpPr>
              <p:nvPr/>
            </p:nvSpPr>
            <p:spPr bwMode="auto">
              <a:xfrm>
                <a:off x="12052795"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028" name="Group 740"/>
              <p:cNvGrpSpPr/>
              <p:nvPr/>
            </p:nvGrpSpPr>
            <p:grpSpPr>
              <a:xfrm>
                <a:off x="11574318" y="5093639"/>
                <a:ext cx="348521" cy="470651"/>
                <a:chOff x="7011958" y="-48945"/>
                <a:chExt cx="557213" cy="752475"/>
              </a:xfrm>
              <a:solidFill>
                <a:schemeClr val="tx1">
                  <a:alpha val="12000"/>
                </a:schemeClr>
              </a:solidFill>
            </p:grpSpPr>
            <p:sp>
              <p:nvSpPr>
                <p:cNvPr id="250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0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2029" name="Group 781"/>
              <p:cNvGrpSpPr/>
              <p:nvPr/>
            </p:nvGrpSpPr>
            <p:grpSpPr>
              <a:xfrm>
                <a:off x="6103830" y="4470631"/>
                <a:ext cx="612096" cy="486108"/>
                <a:chOff x="9258271" y="-45770"/>
                <a:chExt cx="925513" cy="735013"/>
              </a:xfrm>
              <a:solidFill>
                <a:schemeClr val="bg2">
                  <a:alpha val="38000"/>
                </a:schemeClr>
              </a:solidFill>
            </p:grpSpPr>
            <p:sp>
              <p:nvSpPr>
                <p:cNvPr id="2494"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95"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96"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97"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98"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99"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00"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01"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02"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503"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2030" name="Group 781"/>
              <p:cNvGrpSpPr/>
              <p:nvPr/>
            </p:nvGrpSpPr>
            <p:grpSpPr>
              <a:xfrm>
                <a:off x="9459426" y="5078182"/>
                <a:ext cx="612096" cy="486108"/>
                <a:chOff x="9258271" y="-45770"/>
                <a:chExt cx="925513" cy="735013"/>
              </a:xfrm>
              <a:solidFill>
                <a:schemeClr val="accent4">
                  <a:lumMod val="20000"/>
                  <a:lumOff val="80000"/>
                  <a:alpha val="38000"/>
                </a:schemeClr>
              </a:solidFill>
            </p:grpSpPr>
            <p:sp>
              <p:nvSpPr>
                <p:cNvPr id="2484"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85"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86"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87"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88"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89"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90"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91"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92"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93"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031" name="Freeform 24"/>
              <p:cNvSpPr>
                <a:spLocks/>
              </p:cNvSpPr>
              <p:nvPr/>
            </p:nvSpPr>
            <p:spPr bwMode="auto">
              <a:xfrm>
                <a:off x="6841547"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32" name="Freeform 29"/>
              <p:cNvSpPr>
                <a:spLocks/>
              </p:cNvSpPr>
              <p:nvPr/>
            </p:nvSpPr>
            <p:spPr bwMode="auto">
              <a:xfrm>
                <a:off x="71386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33" name="Freeform 17"/>
              <p:cNvSpPr>
                <a:spLocks/>
              </p:cNvSpPr>
              <p:nvPr/>
            </p:nvSpPr>
            <p:spPr bwMode="auto">
              <a:xfrm>
                <a:off x="7435659"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034" name="Group 746"/>
              <p:cNvGrpSpPr/>
              <p:nvPr/>
            </p:nvGrpSpPr>
            <p:grpSpPr>
              <a:xfrm>
                <a:off x="8463850" y="4486088"/>
                <a:ext cx="348521" cy="470651"/>
                <a:chOff x="7011958" y="-48945"/>
                <a:chExt cx="557213" cy="752475"/>
              </a:xfrm>
              <a:solidFill>
                <a:schemeClr val="tx1">
                  <a:alpha val="7000"/>
                </a:schemeClr>
              </a:solidFill>
            </p:grpSpPr>
            <p:sp>
              <p:nvSpPr>
                <p:cNvPr id="248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8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035" name="Freeform 19"/>
              <p:cNvSpPr>
                <a:spLocks/>
              </p:cNvSpPr>
              <p:nvPr/>
            </p:nvSpPr>
            <p:spPr bwMode="auto">
              <a:xfrm>
                <a:off x="8937978"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36" name="Freeform 7"/>
              <p:cNvSpPr>
                <a:spLocks/>
              </p:cNvSpPr>
              <p:nvPr/>
            </p:nvSpPr>
            <p:spPr bwMode="auto">
              <a:xfrm>
                <a:off x="9235034"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37" name="Freeform 8"/>
              <p:cNvSpPr>
                <a:spLocks/>
              </p:cNvSpPr>
              <p:nvPr/>
            </p:nvSpPr>
            <p:spPr bwMode="auto">
              <a:xfrm>
                <a:off x="9528793"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038" name="Group 781"/>
              <p:cNvGrpSpPr/>
              <p:nvPr/>
            </p:nvGrpSpPr>
            <p:grpSpPr>
              <a:xfrm>
                <a:off x="7726120" y="4470631"/>
                <a:ext cx="612096" cy="486108"/>
                <a:chOff x="9258271" y="-45770"/>
                <a:chExt cx="925513" cy="735013"/>
              </a:xfrm>
              <a:solidFill>
                <a:schemeClr val="accent4">
                  <a:lumMod val="20000"/>
                  <a:lumOff val="80000"/>
                  <a:alpha val="38000"/>
                </a:schemeClr>
              </a:solidFill>
            </p:grpSpPr>
            <p:sp>
              <p:nvSpPr>
                <p:cNvPr id="247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7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7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7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7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7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7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7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8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8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039" name="Freeform 8"/>
              <p:cNvSpPr>
                <a:spLocks/>
              </p:cNvSpPr>
              <p:nvPr/>
            </p:nvSpPr>
            <p:spPr bwMode="auto">
              <a:xfrm>
                <a:off x="9819254"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40" name="Freeform 23"/>
              <p:cNvSpPr>
                <a:spLocks/>
              </p:cNvSpPr>
              <p:nvPr/>
            </p:nvSpPr>
            <p:spPr bwMode="auto">
              <a:xfrm>
                <a:off x="10583856"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41" name="Freeform 24"/>
              <p:cNvSpPr>
                <a:spLocks/>
              </p:cNvSpPr>
              <p:nvPr/>
            </p:nvSpPr>
            <p:spPr bwMode="auto">
              <a:xfrm>
                <a:off x="10880912"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42" name="Freeform 17"/>
              <p:cNvSpPr>
                <a:spLocks/>
              </p:cNvSpPr>
              <p:nvPr/>
            </p:nvSpPr>
            <p:spPr bwMode="auto">
              <a:xfrm>
                <a:off x="11177968"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043" name="Group 740"/>
              <p:cNvGrpSpPr/>
              <p:nvPr/>
            </p:nvGrpSpPr>
            <p:grpSpPr>
              <a:xfrm>
                <a:off x="10109728" y="4486088"/>
                <a:ext cx="348521" cy="470651"/>
                <a:chOff x="7011958" y="-48945"/>
                <a:chExt cx="557213" cy="752475"/>
              </a:xfrm>
              <a:solidFill>
                <a:schemeClr val="tx1">
                  <a:alpha val="12000"/>
                </a:schemeClr>
              </a:solidFill>
            </p:grpSpPr>
            <p:sp>
              <p:nvSpPr>
                <p:cNvPr id="247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7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044" name="Freeform 18"/>
              <p:cNvSpPr>
                <a:spLocks noEditPoints="1"/>
              </p:cNvSpPr>
              <p:nvPr/>
            </p:nvSpPr>
            <p:spPr bwMode="auto">
              <a:xfrm>
                <a:off x="11468429"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45" name="Freeform 20"/>
              <p:cNvSpPr>
                <a:spLocks noEditPoints="1"/>
              </p:cNvSpPr>
              <p:nvPr/>
            </p:nvSpPr>
            <p:spPr bwMode="auto">
              <a:xfrm>
                <a:off x="11913844"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46" name="Freeform 23"/>
              <p:cNvSpPr>
                <a:spLocks/>
              </p:cNvSpPr>
              <p:nvPr/>
            </p:nvSpPr>
            <p:spPr bwMode="auto">
              <a:xfrm>
                <a:off x="15165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47" name="Freeform 24"/>
              <p:cNvSpPr>
                <a:spLocks/>
              </p:cNvSpPr>
              <p:nvPr/>
            </p:nvSpPr>
            <p:spPr bwMode="auto">
              <a:xfrm>
                <a:off x="45305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48" name="Freeform 17"/>
              <p:cNvSpPr>
                <a:spLocks/>
              </p:cNvSpPr>
              <p:nvPr/>
            </p:nvSpPr>
            <p:spPr bwMode="auto">
              <a:xfrm>
                <a:off x="754461"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49" name="Freeform 18"/>
              <p:cNvSpPr>
                <a:spLocks noEditPoints="1"/>
              </p:cNvSpPr>
              <p:nvPr/>
            </p:nvSpPr>
            <p:spPr bwMode="auto">
              <a:xfrm>
                <a:off x="1049271"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50" name="Freeform 20"/>
              <p:cNvSpPr>
                <a:spLocks noEditPoints="1"/>
              </p:cNvSpPr>
              <p:nvPr/>
            </p:nvSpPr>
            <p:spPr bwMode="auto">
              <a:xfrm>
                <a:off x="1499030"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51" name="Freeform 16"/>
              <p:cNvSpPr>
                <a:spLocks noEditPoints="1"/>
              </p:cNvSpPr>
              <p:nvPr/>
            </p:nvSpPr>
            <p:spPr bwMode="auto">
              <a:xfrm>
                <a:off x="2846409"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52" name="Freeform 16"/>
              <p:cNvSpPr>
                <a:spLocks noEditPoints="1"/>
              </p:cNvSpPr>
              <p:nvPr/>
            </p:nvSpPr>
            <p:spPr bwMode="auto">
              <a:xfrm>
                <a:off x="3594276"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53" name="Freeform 5"/>
              <p:cNvSpPr>
                <a:spLocks/>
              </p:cNvSpPr>
              <p:nvPr/>
            </p:nvSpPr>
            <p:spPr bwMode="auto">
              <a:xfrm>
                <a:off x="3296168" y="50994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54" name="Freeform 20"/>
              <p:cNvSpPr>
                <a:spLocks noEditPoints="1"/>
              </p:cNvSpPr>
              <p:nvPr/>
            </p:nvSpPr>
            <p:spPr bwMode="auto">
              <a:xfrm>
                <a:off x="4044035"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055" name="Group 746"/>
              <p:cNvGrpSpPr/>
              <p:nvPr/>
            </p:nvGrpSpPr>
            <p:grpSpPr>
              <a:xfrm>
                <a:off x="4493807" y="5093639"/>
                <a:ext cx="348521" cy="470651"/>
                <a:chOff x="7011958" y="-48945"/>
                <a:chExt cx="557213" cy="752475"/>
              </a:xfrm>
              <a:solidFill>
                <a:schemeClr val="tx1">
                  <a:alpha val="7000"/>
                </a:schemeClr>
              </a:solidFill>
            </p:grpSpPr>
            <p:sp>
              <p:nvSpPr>
                <p:cNvPr id="2468" name="Freeform 2467"/>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69" name="Freeform 2468"/>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056" name="Freeform 18"/>
              <p:cNvSpPr>
                <a:spLocks noEditPoints="1"/>
              </p:cNvSpPr>
              <p:nvPr/>
            </p:nvSpPr>
            <p:spPr bwMode="auto">
              <a:xfrm>
                <a:off x="5451129"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57" name="Freeform 19"/>
              <p:cNvSpPr>
                <a:spLocks/>
              </p:cNvSpPr>
              <p:nvPr/>
            </p:nvSpPr>
            <p:spPr bwMode="auto">
              <a:xfrm>
                <a:off x="59008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58" name="Freeform 21"/>
              <p:cNvSpPr>
                <a:spLocks noEditPoints="1"/>
              </p:cNvSpPr>
              <p:nvPr/>
            </p:nvSpPr>
            <p:spPr bwMode="auto">
              <a:xfrm>
                <a:off x="4972284" y="51062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sp>
            <p:nvSpPr>
              <p:cNvPr id="2059" name="Freeform 23"/>
              <p:cNvSpPr>
                <a:spLocks/>
              </p:cNvSpPr>
              <p:nvPr/>
            </p:nvSpPr>
            <p:spPr bwMode="auto">
              <a:xfrm>
                <a:off x="1948789"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60" name="Freeform 24"/>
              <p:cNvSpPr>
                <a:spLocks/>
              </p:cNvSpPr>
              <p:nvPr/>
            </p:nvSpPr>
            <p:spPr bwMode="auto">
              <a:xfrm>
                <a:off x="2250194"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61" name="Freeform 17"/>
              <p:cNvSpPr>
                <a:spLocks/>
              </p:cNvSpPr>
              <p:nvPr/>
            </p:nvSpPr>
            <p:spPr bwMode="auto">
              <a:xfrm>
                <a:off x="2551599"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62" name="Freeform 19"/>
              <p:cNvSpPr>
                <a:spLocks/>
              </p:cNvSpPr>
              <p:nvPr/>
            </p:nvSpPr>
            <p:spPr bwMode="auto">
              <a:xfrm>
                <a:off x="3857245"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63" name="Freeform 7"/>
              <p:cNvSpPr>
                <a:spLocks/>
              </p:cNvSpPr>
              <p:nvPr/>
            </p:nvSpPr>
            <p:spPr bwMode="auto">
              <a:xfrm>
                <a:off x="4154301"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64" name="Freeform 8"/>
              <p:cNvSpPr>
                <a:spLocks/>
              </p:cNvSpPr>
              <p:nvPr/>
            </p:nvSpPr>
            <p:spPr bwMode="auto">
              <a:xfrm>
                <a:off x="4448060"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65" name="Freeform 13"/>
              <p:cNvSpPr>
                <a:spLocks/>
              </p:cNvSpPr>
              <p:nvPr/>
            </p:nvSpPr>
            <p:spPr bwMode="auto">
              <a:xfrm>
                <a:off x="4738521"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66" name="Freeform 23"/>
              <p:cNvSpPr>
                <a:spLocks/>
              </p:cNvSpPr>
              <p:nvPr/>
            </p:nvSpPr>
            <p:spPr bwMode="auto">
              <a:xfrm>
                <a:off x="5509718"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67" name="Freeform 24"/>
              <p:cNvSpPr>
                <a:spLocks/>
              </p:cNvSpPr>
              <p:nvPr/>
            </p:nvSpPr>
            <p:spPr bwMode="auto">
              <a:xfrm>
                <a:off x="5806774"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068" name="Group 740"/>
              <p:cNvGrpSpPr/>
              <p:nvPr/>
            </p:nvGrpSpPr>
            <p:grpSpPr>
              <a:xfrm>
                <a:off x="5035590" y="4486088"/>
                <a:ext cx="348521" cy="470651"/>
                <a:chOff x="7011958" y="-48945"/>
                <a:chExt cx="557213" cy="752475"/>
              </a:xfrm>
              <a:solidFill>
                <a:schemeClr val="tx1">
                  <a:alpha val="12000"/>
                </a:schemeClr>
              </a:solidFill>
            </p:grpSpPr>
            <p:sp>
              <p:nvSpPr>
                <p:cNvPr id="246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6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069" name="Freeform 18"/>
              <p:cNvSpPr>
                <a:spLocks noEditPoints="1"/>
              </p:cNvSpPr>
              <p:nvPr/>
            </p:nvSpPr>
            <p:spPr bwMode="auto">
              <a:xfrm>
                <a:off x="1342683"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70" name="Freeform 20"/>
              <p:cNvSpPr>
                <a:spLocks noEditPoints="1"/>
              </p:cNvSpPr>
              <p:nvPr/>
            </p:nvSpPr>
            <p:spPr bwMode="auto">
              <a:xfrm>
                <a:off x="1788093"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71" name="Freeform 16"/>
              <p:cNvSpPr>
                <a:spLocks noEditPoints="1"/>
              </p:cNvSpPr>
              <p:nvPr/>
            </p:nvSpPr>
            <p:spPr bwMode="auto">
              <a:xfrm>
                <a:off x="3118076" y="44754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72" name="Freeform 5"/>
              <p:cNvSpPr>
                <a:spLocks/>
              </p:cNvSpPr>
              <p:nvPr/>
            </p:nvSpPr>
            <p:spPr bwMode="auto">
              <a:xfrm>
                <a:off x="3563486" y="44918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73" name="Freeform 23"/>
              <p:cNvSpPr>
                <a:spLocks/>
              </p:cNvSpPr>
              <p:nvPr/>
            </p:nvSpPr>
            <p:spPr bwMode="auto">
              <a:xfrm>
                <a:off x="22335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74" name="Freeform 24"/>
              <p:cNvSpPr>
                <a:spLocks/>
              </p:cNvSpPr>
              <p:nvPr/>
            </p:nvSpPr>
            <p:spPr bwMode="auto">
              <a:xfrm>
                <a:off x="2530559"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75" name="Freeform 17"/>
              <p:cNvSpPr>
                <a:spLocks/>
              </p:cNvSpPr>
              <p:nvPr/>
            </p:nvSpPr>
            <p:spPr bwMode="auto">
              <a:xfrm>
                <a:off x="2827615"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76" name="Freeform 20"/>
              <p:cNvSpPr>
                <a:spLocks noEditPoints="1"/>
              </p:cNvSpPr>
              <p:nvPr/>
            </p:nvSpPr>
            <p:spPr bwMode="auto">
              <a:xfrm>
                <a:off x="88900"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77" name="Freeform 23"/>
              <p:cNvSpPr>
                <a:spLocks/>
              </p:cNvSpPr>
              <p:nvPr/>
            </p:nvSpPr>
            <p:spPr bwMode="auto">
              <a:xfrm>
                <a:off x="458110"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78" name="Freeform 24"/>
              <p:cNvSpPr>
                <a:spLocks/>
              </p:cNvSpPr>
              <p:nvPr/>
            </p:nvSpPr>
            <p:spPr bwMode="auto">
              <a:xfrm>
                <a:off x="755166"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79" name="Freeform 17"/>
              <p:cNvSpPr>
                <a:spLocks/>
              </p:cNvSpPr>
              <p:nvPr/>
            </p:nvSpPr>
            <p:spPr bwMode="auto">
              <a:xfrm>
                <a:off x="1052222"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80" name="Freeform 20"/>
              <p:cNvSpPr>
                <a:spLocks noEditPoints="1"/>
              </p:cNvSpPr>
              <p:nvPr/>
            </p:nvSpPr>
            <p:spPr bwMode="auto">
              <a:xfrm>
                <a:off x="8890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dirty="0">
                  <a:solidFill>
                    <a:srgbClr val="000000"/>
                  </a:solidFill>
                </a:endParaRPr>
              </a:p>
            </p:txBody>
          </p:sp>
          <p:sp>
            <p:nvSpPr>
              <p:cNvPr id="2081" name="Freeform 20"/>
              <p:cNvSpPr>
                <a:spLocks noEditPoints="1"/>
              </p:cNvSpPr>
              <p:nvPr/>
            </p:nvSpPr>
            <p:spPr bwMode="auto">
              <a:xfrm>
                <a:off x="101600"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82" name="Freeform 18"/>
              <p:cNvSpPr>
                <a:spLocks noEditPoints="1"/>
              </p:cNvSpPr>
              <p:nvPr/>
            </p:nvSpPr>
            <p:spPr bwMode="auto">
              <a:xfrm>
                <a:off x="5254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83" name="Freeform 19"/>
              <p:cNvSpPr>
                <a:spLocks/>
              </p:cNvSpPr>
              <p:nvPr/>
            </p:nvSpPr>
            <p:spPr bwMode="auto">
              <a:xfrm>
                <a:off x="97474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84" name="Freeform 7"/>
              <p:cNvSpPr>
                <a:spLocks/>
              </p:cNvSpPr>
              <p:nvPr/>
            </p:nvSpPr>
            <p:spPr bwMode="auto">
              <a:xfrm>
                <a:off x="127565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85" name="Freeform 8"/>
              <p:cNvSpPr>
                <a:spLocks/>
              </p:cNvSpPr>
              <p:nvPr/>
            </p:nvSpPr>
            <p:spPr bwMode="auto">
              <a:xfrm>
                <a:off x="157327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86" name="Freeform 13"/>
              <p:cNvSpPr>
                <a:spLocks/>
              </p:cNvSpPr>
              <p:nvPr/>
            </p:nvSpPr>
            <p:spPr bwMode="auto">
              <a:xfrm>
                <a:off x="186759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87" name="Freeform 23"/>
              <p:cNvSpPr>
                <a:spLocks/>
              </p:cNvSpPr>
              <p:nvPr/>
            </p:nvSpPr>
            <p:spPr bwMode="auto">
              <a:xfrm>
                <a:off x="2646513"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88" name="Freeform 24"/>
              <p:cNvSpPr>
                <a:spLocks/>
              </p:cNvSpPr>
              <p:nvPr/>
            </p:nvSpPr>
            <p:spPr bwMode="auto">
              <a:xfrm>
                <a:off x="2947429"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89" name="Freeform 29"/>
              <p:cNvSpPr>
                <a:spLocks/>
              </p:cNvSpPr>
              <p:nvPr/>
            </p:nvSpPr>
            <p:spPr bwMode="auto">
              <a:xfrm>
                <a:off x="3248345"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90" name="Freeform 17"/>
              <p:cNvSpPr>
                <a:spLocks/>
              </p:cNvSpPr>
              <p:nvPr/>
            </p:nvSpPr>
            <p:spPr bwMode="auto">
              <a:xfrm>
                <a:off x="3549261"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091" name="Group 740"/>
              <p:cNvGrpSpPr/>
              <p:nvPr/>
            </p:nvGrpSpPr>
            <p:grpSpPr>
              <a:xfrm>
                <a:off x="2168525" y="3806074"/>
                <a:ext cx="348521" cy="470651"/>
                <a:chOff x="7011958" y="-48945"/>
                <a:chExt cx="557213" cy="752475"/>
              </a:xfrm>
              <a:solidFill>
                <a:schemeClr val="tx1">
                  <a:alpha val="12000"/>
                </a:schemeClr>
              </a:solidFill>
            </p:grpSpPr>
            <p:sp>
              <p:nvSpPr>
                <p:cNvPr id="246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6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2092" name="Group 746"/>
              <p:cNvGrpSpPr/>
              <p:nvPr/>
            </p:nvGrpSpPr>
            <p:grpSpPr>
              <a:xfrm>
                <a:off x="4585172" y="3806074"/>
                <a:ext cx="348521" cy="470651"/>
                <a:chOff x="7011958" y="-48945"/>
                <a:chExt cx="557213" cy="752475"/>
              </a:xfrm>
              <a:solidFill>
                <a:schemeClr val="tx1">
                  <a:alpha val="7000"/>
                </a:schemeClr>
              </a:solidFill>
            </p:grpSpPr>
            <p:sp>
              <p:nvSpPr>
                <p:cNvPr id="246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6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093" name="Freeform 19"/>
              <p:cNvSpPr>
                <a:spLocks/>
              </p:cNvSpPr>
              <p:nvPr/>
            </p:nvSpPr>
            <p:spPr bwMode="auto">
              <a:xfrm>
                <a:off x="506316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94" name="Freeform 7"/>
              <p:cNvSpPr>
                <a:spLocks/>
              </p:cNvSpPr>
              <p:nvPr/>
            </p:nvSpPr>
            <p:spPr bwMode="auto">
              <a:xfrm>
                <a:off x="536407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95" name="Freeform 8"/>
              <p:cNvSpPr>
                <a:spLocks/>
              </p:cNvSpPr>
              <p:nvPr/>
            </p:nvSpPr>
            <p:spPr bwMode="auto">
              <a:xfrm>
                <a:off x="566169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96" name="Freeform 23"/>
              <p:cNvSpPr>
                <a:spLocks/>
              </p:cNvSpPr>
              <p:nvPr/>
            </p:nvSpPr>
            <p:spPr bwMode="auto">
              <a:xfrm>
                <a:off x="6434017"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97" name="Freeform 24"/>
              <p:cNvSpPr>
                <a:spLocks/>
              </p:cNvSpPr>
              <p:nvPr/>
            </p:nvSpPr>
            <p:spPr bwMode="auto">
              <a:xfrm>
                <a:off x="6734933"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98" name="Freeform 17"/>
              <p:cNvSpPr>
                <a:spLocks/>
              </p:cNvSpPr>
              <p:nvPr/>
            </p:nvSpPr>
            <p:spPr bwMode="auto">
              <a:xfrm>
                <a:off x="7035849"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099" name="Freeform 18"/>
              <p:cNvSpPr>
                <a:spLocks noEditPoints="1"/>
              </p:cNvSpPr>
              <p:nvPr/>
            </p:nvSpPr>
            <p:spPr bwMode="auto">
              <a:xfrm>
                <a:off x="73301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00" name="Freeform 20"/>
              <p:cNvSpPr>
                <a:spLocks noEditPoints="1"/>
              </p:cNvSpPr>
              <p:nvPr/>
            </p:nvSpPr>
            <p:spPr bwMode="auto">
              <a:xfrm>
                <a:off x="7779440"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101" name="Group 740"/>
              <p:cNvGrpSpPr/>
              <p:nvPr/>
            </p:nvGrpSpPr>
            <p:grpSpPr>
              <a:xfrm>
                <a:off x="5956029" y="3806074"/>
                <a:ext cx="348521" cy="470651"/>
                <a:chOff x="7011958" y="-48945"/>
                <a:chExt cx="557213" cy="752475"/>
              </a:xfrm>
              <a:solidFill>
                <a:schemeClr val="tx1">
                  <a:alpha val="12000"/>
                </a:schemeClr>
              </a:solidFill>
            </p:grpSpPr>
            <p:sp>
              <p:nvSpPr>
                <p:cNvPr id="246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6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102" name="Freeform 16"/>
              <p:cNvSpPr>
                <a:spLocks noEditPoints="1"/>
              </p:cNvSpPr>
              <p:nvPr/>
            </p:nvSpPr>
            <p:spPr bwMode="auto">
              <a:xfrm>
                <a:off x="9124863"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03" name="Freeform 16"/>
              <p:cNvSpPr>
                <a:spLocks noEditPoints="1"/>
              </p:cNvSpPr>
              <p:nvPr/>
            </p:nvSpPr>
            <p:spPr bwMode="auto">
              <a:xfrm>
                <a:off x="9871752"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04" name="Freeform 5"/>
              <p:cNvSpPr>
                <a:spLocks/>
              </p:cNvSpPr>
              <p:nvPr/>
            </p:nvSpPr>
            <p:spPr bwMode="auto">
              <a:xfrm>
                <a:off x="9574133" y="38118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05" name="Freeform 20"/>
              <p:cNvSpPr>
                <a:spLocks noEditPoints="1"/>
              </p:cNvSpPr>
              <p:nvPr/>
            </p:nvSpPr>
            <p:spPr bwMode="auto">
              <a:xfrm>
                <a:off x="10321022"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106" name="Group 746"/>
              <p:cNvGrpSpPr/>
              <p:nvPr/>
            </p:nvGrpSpPr>
            <p:grpSpPr>
              <a:xfrm>
                <a:off x="10770305" y="3806074"/>
                <a:ext cx="348521" cy="470651"/>
                <a:chOff x="7011958" y="-48945"/>
                <a:chExt cx="557213" cy="752475"/>
              </a:xfrm>
              <a:solidFill>
                <a:schemeClr val="tx1">
                  <a:alpha val="7000"/>
                </a:schemeClr>
              </a:solidFill>
            </p:grpSpPr>
            <p:sp>
              <p:nvSpPr>
                <p:cNvPr id="245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5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107" name="Freeform 18"/>
              <p:cNvSpPr>
                <a:spLocks noEditPoints="1"/>
              </p:cNvSpPr>
              <p:nvPr/>
            </p:nvSpPr>
            <p:spPr bwMode="auto">
              <a:xfrm>
                <a:off x="11726649"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08" name="Freeform 19"/>
              <p:cNvSpPr>
                <a:spLocks/>
              </p:cNvSpPr>
              <p:nvPr/>
            </p:nvSpPr>
            <p:spPr bwMode="auto">
              <a:xfrm>
                <a:off x="121505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109" name="Group 781"/>
              <p:cNvGrpSpPr/>
              <p:nvPr/>
            </p:nvGrpSpPr>
            <p:grpSpPr>
              <a:xfrm>
                <a:off x="520986" y="3124431"/>
                <a:ext cx="612096" cy="486108"/>
                <a:chOff x="9258271" y="-45770"/>
                <a:chExt cx="925513" cy="735013"/>
              </a:xfrm>
              <a:solidFill>
                <a:schemeClr val="bg2">
                  <a:alpha val="38000"/>
                </a:schemeClr>
              </a:solidFill>
            </p:grpSpPr>
            <p:sp>
              <p:nvSpPr>
                <p:cNvPr id="244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4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5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5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5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5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5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5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5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5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110" name="Freeform 21"/>
              <p:cNvSpPr>
                <a:spLocks noEditPoints="1"/>
              </p:cNvSpPr>
              <p:nvPr/>
            </p:nvSpPr>
            <p:spPr bwMode="auto">
              <a:xfrm>
                <a:off x="11248293" y="38186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grpSp>
            <p:nvGrpSpPr>
              <p:cNvPr id="2111" name="Group 781"/>
              <p:cNvGrpSpPr/>
              <p:nvPr/>
            </p:nvGrpSpPr>
            <p:grpSpPr>
              <a:xfrm>
                <a:off x="3843582" y="3790617"/>
                <a:ext cx="612096" cy="486108"/>
                <a:chOff x="9258271" y="-45770"/>
                <a:chExt cx="925513" cy="735013"/>
              </a:xfrm>
              <a:solidFill>
                <a:schemeClr val="accent4">
                  <a:lumMod val="20000"/>
                  <a:lumOff val="80000"/>
                  <a:alpha val="38000"/>
                </a:schemeClr>
              </a:solidFill>
            </p:grpSpPr>
            <p:sp>
              <p:nvSpPr>
                <p:cNvPr id="243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3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4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4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4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4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4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4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4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4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112" name="Freeform 23"/>
              <p:cNvSpPr>
                <a:spLocks/>
              </p:cNvSpPr>
              <p:nvPr/>
            </p:nvSpPr>
            <p:spPr bwMode="auto">
              <a:xfrm>
                <a:off x="8228710"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13" name="Freeform 24"/>
              <p:cNvSpPr>
                <a:spLocks/>
              </p:cNvSpPr>
              <p:nvPr/>
            </p:nvSpPr>
            <p:spPr bwMode="auto">
              <a:xfrm>
                <a:off x="85296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14" name="Freeform 17"/>
              <p:cNvSpPr>
                <a:spLocks/>
              </p:cNvSpPr>
              <p:nvPr/>
            </p:nvSpPr>
            <p:spPr bwMode="auto">
              <a:xfrm>
                <a:off x="8830542"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15" name="Freeform 19"/>
              <p:cNvSpPr>
                <a:spLocks/>
              </p:cNvSpPr>
              <p:nvPr/>
            </p:nvSpPr>
            <p:spPr bwMode="auto">
              <a:xfrm>
                <a:off x="1015931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16" name="Freeform 7"/>
              <p:cNvSpPr>
                <a:spLocks/>
              </p:cNvSpPr>
              <p:nvPr/>
            </p:nvSpPr>
            <p:spPr bwMode="auto">
              <a:xfrm>
                <a:off x="10455748"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17" name="Freeform 8"/>
              <p:cNvSpPr>
                <a:spLocks/>
              </p:cNvSpPr>
              <p:nvPr/>
            </p:nvSpPr>
            <p:spPr bwMode="auto">
              <a:xfrm>
                <a:off x="1074888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18" name="Freeform 13"/>
              <p:cNvSpPr>
                <a:spLocks/>
              </p:cNvSpPr>
              <p:nvPr/>
            </p:nvSpPr>
            <p:spPr bwMode="auto">
              <a:xfrm>
                <a:off x="1103872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19" name="Freeform 23"/>
              <p:cNvSpPr>
                <a:spLocks/>
              </p:cNvSpPr>
              <p:nvPr/>
            </p:nvSpPr>
            <p:spPr bwMode="auto">
              <a:xfrm>
                <a:off x="11808669"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20" name="Freeform 24"/>
              <p:cNvSpPr>
                <a:spLocks/>
              </p:cNvSpPr>
              <p:nvPr/>
            </p:nvSpPr>
            <p:spPr bwMode="auto">
              <a:xfrm>
                <a:off x="1210510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121" name="Group 740"/>
              <p:cNvGrpSpPr/>
              <p:nvPr/>
            </p:nvGrpSpPr>
            <p:grpSpPr>
              <a:xfrm>
                <a:off x="11335165" y="3139888"/>
                <a:ext cx="348521" cy="470651"/>
                <a:chOff x="7011958" y="-48945"/>
                <a:chExt cx="557213" cy="752475"/>
              </a:xfrm>
              <a:solidFill>
                <a:schemeClr val="tx1">
                  <a:alpha val="12000"/>
                </a:schemeClr>
              </a:solidFill>
            </p:grpSpPr>
            <p:sp>
              <p:nvSpPr>
                <p:cNvPr id="243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3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122" name="Freeform 18"/>
              <p:cNvSpPr>
                <a:spLocks noEditPoints="1"/>
              </p:cNvSpPr>
              <p:nvPr/>
            </p:nvSpPr>
            <p:spPr bwMode="auto">
              <a:xfrm>
                <a:off x="7649122"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23" name="Freeform 20"/>
              <p:cNvSpPr>
                <a:spLocks noEditPoints="1"/>
              </p:cNvSpPr>
              <p:nvPr/>
            </p:nvSpPr>
            <p:spPr bwMode="auto">
              <a:xfrm>
                <a:off x="8093908"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24" name="Freeform 16"/>
              <p:cNvSpPr>
                <a:spLocks noEditPoints="1"/>
              </p:cNvSpPr>
              <p:nvPr/>
            </p:nvSpPr>
            <p:spPr bwMode="auto">
              <a:xfrm>
                <a:off x="9421395" y="31927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25" name="Freeform 5"/>
              <p:cNvSpPr>
                <a:spLocks/>
              </p:cNvSpPr>
              <p:nvPr/>
            </p:nvSpPr>
            <p:spPr bwMode="auto">
              <a:xfrm>
                <a:off x="9866181" y="3145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26" name="Freeform 23"/>
              <p:cNvSpPr>
                <a:spLocks/>
              </p:cNvSpPr>
              <p:nvPr/>
            </p:nvSpPr>
            <p:spPr bwMode="auto">
              <a:xfrm>
                <a:off x="8538694"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27" name="Freeform 24"/>
              <p:cNvSpPr>
                <a:spLocks/>
              </p:cNvSpPr>
              <p:nvPr/>
            </p:nvSpPr>
            <p:spPr bwMode="auto">
              <a:xfrm>
                <a:off x="883512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28" name="Freeform 17"/>
              <p:cNvSpPr>
                <a:spLocks/>
              </p:cNvSpPr>
              <p:nvPr/>
            </p:nvSpPr>
            <p:spPr bwMode="auto">
              <a:xfrm>
                <a:off x="9131558"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29" name="Freeform 24"/>
              <p:cNvSpPr>
                <a:spLocks/>
              </p:cNvSpPr>
              <p:nvPr/>
            </p:nvSpPr>
            <p:spPr bwMode="auto">
              <a:xfrm>
                <a:off x="1258079"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30" name="Freeform 29"/>
              <p:cNvSpPr>
                <a:spLocks/>
              </p:cNvSpPr>
              <p:nvPr/>
            </p:nvSpPr>
            <p:spPr bwMode="auto">
              <a:xfrm>
                <a:off x="155451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31" name="Freeform 17"/>
              <p:cNvSpPr>
                <a:spLocks/>
              </p:cNvSpPr>
              <p:nvPr/>
            </p:nvSpPr>
            <p:spPr bwMode="auto">
              <a:xfrm>
                <a:off x="18509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132" name="Group 746"/>
              <p:cNvGrpSpPr/>
              <p:nvPr/>
            </p:nvGrpSpPr>
            <p:grpSpPr>
              <a:xfrm>
                <a:off x="2877886" y="3139888"/>
                <a:ext cx="348521" cy="470651"/>
                <a:chOff x="7011958" y="-48945"/>
                <a:chExt cx="557213" cy="752475"/>
              </a:xfrm>
              <a:solidFill>
                <a:schemeClr val="tx1">
                  <a:alpha val="7000"/>
                </a:schemeClr>
              </a:solidFill>
            </p:grpSpPr>
            <p:sp>
              <p:nvSpPr>
                <p:cNvPr id="243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3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133" name="Freeform 19"/>
              <p:cNvSpPr>
                <a:spLocks/>
              </p:cNvSpPr>
              <p:nvPr/>
            </p:nvSpPr>
            <p:spPr bwMode="auto">
              <a:xfrm>
                <a:off x="335139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34" name="Freeform 7"/>
              <p:cNvSpPr>
                <a:spLocks/>
              </p:cNvSpPr>
              <p:nvPr/>
            </p:nvSpPr>
            <p:spPr bwMode="auto">
              <a:xfrm>
                <a:off x="3647822"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35" name="Freeform 8"/>
              <p:cNvSpPr>
                <a:spLocks/>
              </p:cNvSpPr>
              <p:nvPr/>
            </p:nvSpPr>
            <p:spPr bwMode="auto">
              <a:xfrm>
                <a:off x="3940957"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136" name="Group 781"/>
              <p:cNvGrpSpPr/>
              <p:nvPr/>
            </p:nvGrpSpPr>
            <p:grpSpPr>
              <a:xfrm>
                <a:off x="2140780" y="3124431"/>
                <a:ext cx="612096" cy="486108"/>
                <a:chOff x="9258271" y="-45770"/>
                <a:chExt cx="925513" cy="735013"/>
              </a:xfrm>
              <a:solidFill>
                <a:schemeClr val="accent4">
                  <a:lumMod val="20000"/>
                  <a:lumOff val="80000"/>
                  <a:alpha val="38000"/>
                </a:schemeClr>
              </a:solidFill>
            </p:grpSpPr>
            <p:sp>
              <p:nvSpPr>
                <p:cNvPr id="2424"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25"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26"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27"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28"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29"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30"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31"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32"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33"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137" name="Freeform 8"/>
              <p:cNvSpPr>
                <a:spLocks/>
              </p:cNvSpPr>
              <p:nvPr/>
            </p:nvSpPr>
            <p:spPr bwMode="auto">
              <a:xfrm>
                <a:off x="4230794"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38" name="Freeform 23"/>
              <p:cNvSpPr>
                <a:spLocks/>
              </p:cNvSpPr>
              <p:nvPr/>
            </p:nvSpPr>
            <p:spPr bwMode="auto">
              <a:xfrm>
                <a:off x="4994148"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39" name="Freeform 24"/>
              <p:cNvSpPr>
                <a:spLocks/>
              </p:cNvSpPr>
              <p:nvPr/>
            </p:nvSpPr>
            <p:spPr bwMode="auto">
              <a:xfrm>
                <a:off x="529058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40" name="Freeform 17"/>
              <p:cNvSpPr>
                <a:spLocks/>
              </p:cNvSpPr>
              <p:nvPr/>
            </p:nvSpPr>
            <p:spPr bwMode="auto">
              <a:xfrm>
                <a:off x="5587012"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141" name="Group 740"/>
              <p:cNvGrpSpPr/>
              <p:nvPr/>
            </p:nvGrpSpPr>
            <p:grpSpPr>
              <a:xfrm>
                <a:off x="4520644" y="3139888"/>
                <a:ext cx="348521" cy="470651"/>
                <a:chOff x="7011958" y="-48945"/>
                <a:chExt cx="557213" cy="752475"/>
              </a:xfrm>
              <a:solidFill>
                <a:schemeClr val="tx1">
                  <a:alpha val="12000"/>
                </a:schemeClr>
              </a:solidFill>
            </p:grpSpPr>
            <p:sp>
              <p:nvSpPr>
                <p:cNvPr id="242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2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142" name="Freeform 18"/>
              <p:cNvSpPr>
                <a:spLocks noEditPoints="1"/>
              </p:cNvSpPr>
              <p:nvPr/>
            </p:nvSpPr>
            <p:spPr bwMode="auto">
              <a:xfrm>
                <a:off x="5876849"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43" name="Freeform 20"/>
              <p:cNvSpPr>
                <a:spLocks noEditPoints="1"/>
              </p:cNvSpPr>
              <p:nvPr/>
            </p:nvSpPr>
            <p:spPr bwMode="auto">
              <a:xfrm>
                <a:off x="6321635"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44" name="Freeform 23"/>
              <p:cNvSpPr>
                <a:spLocks/>
              </p:cNvSpPr>
              <p:nvPr/>
            </p:nvSpPr>
            <p:spPr bwMode="auto">
              <a:xfrm>
                <a:off x="676642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45" name="Freeform 24"/>
              <p:cNvSpPr>
                <a:spLocks/>
              </p:cNvSpPr>
              <p:nvPr/>
            </p:nvSpPr>
            <p:spPr bwMode="auto">
              <a:xfrm>
                <a:off x="7062853"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46" name="Freeform 17"/>
              <p:cNvSpPr>
                <a:spLocks/>
              </p:cNvSpPr>
              <p:nvPr/>
            </p:nvSpPr>
            <p:spPr bwMode="auto">
              <a:xfrm>
                <a:off x="7359285"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47" name="Freeform 18"/>
              <p:cNvSpPr>
                <a:spLocks noEditPoints="1"/>
              </p:cNvSpPr>
              <p:nvPr/>
            </p:nvSpPr>
            <p:spPr bwMode="auto">
              <a:xfrm>
                <a:off x="6161824"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48" name="Freeform 19"/>
              <p:cNvSpPr>
                <a:spLocks/>
              </p:cNvSpPr>
              <p:nvPr/>
            </p:nvSpPr>
            <p:spPr bwMode="auto">
              <a:xfrm>
                <a:off x="6611583"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49" name="Freeform 7"/>
              <p:cNvSpPr>
                <a:spLocks/>
              </p:cNvSpPr>
              <p:nvPr/>
            </p:nvSpPr>
            <p:spPr bwMode="auto">
              <a:xfrm>
                <a:off x="6912988"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50" name="Freeform 8"/>
              <p:cNvSpPr>
                <a:spLocks/>
              </p:cNvSpPr>
              <p:nvPr/>
            </p:nvSpPr>
            <p:spPr bwMode="auto">
              <a:xfrm>
                <a:off x="721109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51" name="Freeform 13"/>
              <p:cNvSpPr>
                <a:spLocks/>
              </p:cNvSpPr>
              <p:nvPr/>
            </p:nvSpPr>
            <p:spPr bwMode="auto">
              <a:xfrm>
                <a:off x="75059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52" name="Freeform 23"/>
              <p:cNvSpPr>
                <a:spLocks/>
              </p:cNvSpPr>
              <p:nvPr/>
            </p:nvSpPr>
            <p:spPr bwMode="auto">
              <a:xfrm>
                <a:off x="828580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53" name="Freeform 24"/>
              <p:cNvSpPr>
                <a:spLocks/>
              </p:cNvSpPr>
              <p:nvPr/>
            </p:nvSpPr>
            <p:spPr bwMode="auto">
              <a:xfrm>
                <a:off x="85872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54" name="Freeform 29"/>
              <p:cNvSpPr>
                <a:spLocks/>
              </p:cNvSpPr>
              <p:nvPr/>
            </p:nvSpPr>
            <p:spPr bwMode="auto">
              <a:xfrm>
                <a:off x="888861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55" name="Freeform 17"/>
              <p:cNvSpPr>
                <a:spLocks/>
              </p:cNvSpPr>
              <p:nvPr/>
            </p:nvSpPr>
            <p:spPr bwMode="auto">
              <a:xfrm>
                <a:off x="919001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156" name="Group 740"/>
              <p:cNvGrpSpPr/>
              <p:nvPr/>
            </p:nvGrpSpPr>
            <p:grpSpPr>
              <a:xfrm>
                <a:off x="7807324" y="2515539"/>
                <a:ext cx="348521" cy="470651"/>
                <a:chOff x="7011958" y="-48945"/>
                <a:chExt cx="557213" cy="752475"/>
              </a:xfrm>
              <a:solidFill>
                <a:schemeClr val="tx1">
                  <a:alpha val="12000"/>
                </a:schemeClr>
              </a:solidFill>
            </p:grpSpPr>
            <p:sp>
              <p:nvSpPr>
                <p:cNvPr id="242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2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2157" name="Group 746"/>
              <p:cNvGrpSpPr/>
              <p:nvPr/>
            </p:nvGrpSpPr>
            <p:grpSpPr>
              <a:xfrm>
                <a:off x="10226905" y="2515539"/>
                <a:ext cx="348521" cy="470651"/>
                <a:chOff x="7011958" y="-48945"/>
                <a:chExt cx="557213" cy="752475"/>
              </a:xfrm>
              <a:solidFill>
                <a:schemeClr val="tx1">
                  <a:alpha val="7000"/>
                </a:schemeClr>
              </a:solidFill>
            </p:grpSpPr>
            <p:sp>
              <p:nvSpPr>
                <p:cNvPr id="241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1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158" name="Freeform 19"/>
              <p:cNvSpPr>
                <a:spLocks/>
              </p:cNvSpPr>
              <p:nvPr/>
            </p:nvSpPr>
            <p:spPr bwMode="auto">
              <a:xfrm>
                <a:off x="107053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59" name="Freeform 7"/>
              <p:cNvSpPr>
                <a:spLocks/>
              </p:cNvSpPr>
              <p:nvPr/>
            </p:nvSpPr>
            <p:spPr bwMode="auto">
              <a:xfrm>
                <a:off x="11006787"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60" name="Freeform 8"/>
              <p:cNvSpPr>
                <a:spLocks/>
              </p:cNvSpPr>
              <p:nvPr/>
            </p:nvSpPr>
            <p:spPr bwMode="auto">
              <a:xfrm>
                <a:off x="11304895"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61" name="Freeform 23"/>
              <p:cNvSpPr>
                <a:spLocks/>
              </p:cNvSpPr>
              <p:nvPr/>
            </p:nvSpPr>
            <p:spPr bwMode="auto">
              <a:xfrm>
                <a:off x="12078195"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162" name="Group 740"/>
              <p:cNvGrpSpPr/>
              <p:nvPr/>
            </p:nvGrpSpPr>
            <p:grpSpPr>
              <a:xfrm>
                <a:off x="11599718" y="2515539"/>
                <a:ext cx="348521" cy="470651"/>
                <a:chOff x="7011958" y="-48945"/>
                <a:chExt cx="557213" cy="752475"/>
              </a:xfrm>
              <a:solidFill>
                <a:schemeClr val="tx1">
                  <a:alpha val="12000"/>
                </a:schemeClr>
              </a:solidFill>
            </p:grpSpPr>
            <p:sp>
              <p:nvSpPr>
                <p:cNvPr id="241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1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2163" name="Group 781"/>
              <p:cNvGrpSpPr/>
              <p:nvPr/>
            </p:nvGrpSpPr>
            <p:grpSpPr>
              <a:xfrm>
                <a:off x="6129230" y="1892531"/>
                <a:ext cx="612096" cy="486108"/>
                <a:chOff x="9258271" y="-45770"/>
                <a:chExt cx="925513" cy="735013"/>
              </a:xfrm>
              <a:solidFill>
                <a:schemeClr val="bg2">
                  <a:alpha val="38000"/>
                </a:schemeClr>
              </a:solidFill>
            </p:grpSpPr>
            <p:sp>
              <p:nvSpPr>
                <p:cNvPr id="240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0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0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0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1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1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1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1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1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1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2164" name="Group 781"/>
              <p:cNvGrpSpPr/>
              <p:nvPr/>
            </p:nvGrpSpPr>
            <p:grpSpPr>
              <a:xfrm>
                <a:off x="9484826" y="2500082"/>
                <a:ext cx="612096" cy="486108"/>
                <a:chOff x="9258271" y="-45770"/>
                <a:chExt cx="925513" cy="735013"/>
              </a:xfrm>
              <a:solidFill>
                <a:schemeClr val="accent4">
                  <a:lumMod val="20000"/>
                  <a:lumOff val="80000"/>
                  <a:alpha val="38000"/>
                </a:schemeClr>
              </a:solidFill>
            </p:grpSpPr>
            <p:sp>
              <p:nvSpPr>
                <p:cNvPr id="239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9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9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9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0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0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0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0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0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40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165" name="Freeform 24"/>
              <p:cNvSpPr>
                <a:spLocks/>
              </p:cNvSpPr>
              <p:nvPr/>
            </p:nvSpPr>
            <p:spPr bwMode="auto">
              <a:xfrm>
                <a:off x="6866947"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66" name="Freeform 29"/>
              <p:cNvSpPr>
                <a:spLocks/>
              </p:cNvSpPr>
              <p:nvPr/>
            </p:nvSpPr>
            <p:spPr bwMode="auto">
              <a:xfrm>
                <a:off x="71640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67" name="Freeform 17"/>
              <p:cNvSpPr>
                <a:spLocks/>
              </p:cNvSpPr>
              <p:nvPr/>
            </p:nvSpPr>
            <p:spPr bwMode="auto">
              <a:xfrm>
                <a:off x="7461059"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168" name="Group 746"/>
              <p:cNvGrpSpPr/>
              <p:nvPr/>
            </p:nvGrpSpPr>
            <p:grpSpPr>
              <a:xfrm>
                <a:off x="8489250" y="1907988"/>
                <a:ext cx="348521" cy="470651"/>
                <a:chOff x="7011958" y="-48945"/>
                <a:chExt cx="557213" cy="752475"/>
              </a:xfrm>
              <a:solidFill>
                <a:schemeClr val="tx1">
                  <a:alpha val="7000"/>
                </a:schemeClr>
              </a:solidFill>
            </p:grpSpPr>
            <p:sp>
              <p:nvSpPr>
                <p:cNvPr id="239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9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169" name="Freeform 19"/>
              <p:cNvSpPr>
                <a:spLocks/>
              </p:cNvSpPr>
              <p:nvPr/>
            </p:nvSpPr>
            <p:spPr bwMode="auto">
              <a:xfrm>
                <a:off x="8963378"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70" name="Freeform 7"/>
              <p:cNvSpPr>
                <a:spLocks/>
              </p:cNvSpPr>
              <p:nvPr/>
            </p:nvSpPr>
            <p:spPr bwMode="auto">
              <a:xfrm>
                <a:off x="9260434"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71" name="Freeform 8"/>
              <p:cNvSpPr>
                <a:spLocks/>
              </p:cNvSpPr>
              <p:nvPr/>
            </p:nvSpPr>
            <p:spPr bwMode="auto">
              <a:xfrm>
                <a:off x="9554193"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172" name="Group 781"/>
              <p:cNvGrpSpPr/>
              <p:nvPr/>
            </p:nvGrpSpPr>
            <p:grpSpPr>
              <a:xfrm>
                <a:off x="7751520" y="1892531"/>
                <a:ext cx="612096" cy="486108"/>
                <a:chOff x="9258271" y="-45770"/>
                <a:chExt cx="925513" cy="735013"/>
              </a:xfrm>
              <a:solidFill>
                <a:schemeClr val="accent4">
                  <a:lumMod val="20000"/>
                  <a:lumOff val="80000"/>
                  <a:alpha val="38000"/>
                </a:schemeClr>
              </a:solidFill>
            </p:grpSpPr>
            <p:sp>
              <p:nvSpPr>
                <p:cNvPr id="2384"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85"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86"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87"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88"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89"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90"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91"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92"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93"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173" name="Freeform 8"/>
              <p:cNvSpPr>
                <a:spLocks/>
              </p:cNvSpPr>
              <p:nvPr/>
            </p:nvSpPr>
            <p:spPr bwMode="auto">
              <a:xfrm>
                <a:off x="9844654"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74" name="Freeform 23"/>
              <p:cNvSpPr>
                <a:spLocks/>
              </p:cNvSpPr>
              <p:nvPr/>
            </p:nvSpPr>
            <p:spPr bwMode="auto">
              <a:xfrm>
                <a:off x="10609256"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75" name="Freeform 24"/>
              <p:cNvSpPr>
                <a:spLocks/>
              </p:cNvSpPr>
              <p:nvPr/>
            </p:nvSpPr>
            <p:spPr bwMode="auto">
              <a:xfrm>
                <a:off x="10906312"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76" name="Freeform 17"/>
              <p:cNvSpPr>
                <a:spLocks/>
              </p:cNvSpPr>
              <p:nvPr/>
            </p:nvSpPr>
            <p:spPr bwMode="auto">
              <a:xfrm>
                <a:off x="11203368"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177" name="Group 740"/>
              <p:cNvGrpSpPr/>
              <p:nvPr/>
            </p:nvGrpSpPr>
            <p:grpSpPr>
              <a:xfrm>
                <a:off x="10135128" y="1907988"/>
                <a:ext cx="348521" cy="470651"/>
                <a:chOff x="7011958" y="-48945"/>
                <a:chExt cx="557213" cy="752475"/>
              </a:xfrm>
              <a:solidFill>
                <a:schemeClr val="tx1">
                  <a:alpha val="12000"/>
                </a:schemeClr>
              </a:solidFill>
            </p:grpSpPr>
            <p:sp>
              <p:nvSpPr>
                <p:cNvPr id="238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8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178" name="Freeform 18"/>
              <p:cNvSpPr>
                <a:spLocks noEditPoints="1"/>
              </p:cNvSpPr>
              <p:nvPr/>
            </p:nvSpPr>
            <p:spPr bwMode="auto">
              <a:xfrm>
                <a:off x="11493829"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79" name="Freeform 20"/>
              <p:cNvSpPr>
                <a:spLocks noEditPoints="1"/>
              </p:cNvSpPr>
              <p:nvPr/>
            </p:nvSpPr>
            <p:spPr bwMode="auto">
              <a:xfrm>
                <a:off x="11939244"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80" name="Freeform 23"/>
              <p:cNvSpPr>
                <a:spLocks/>
              </p:cNvSpPr>
              <p:nvPr/>
            </p:nvSpPr>
            <p:spPr bwMode="auto">
              <a:xfrm>
                <a:off x="17705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81" name="Freeform 24"/>
              <p:cNvSpPr>
                <a:spLocks/>
              </p:cNvSpPr>
              <p:nvPr/>
            </p:nvSpPr>
            <p:spPr bwMode="auto">
              <a:xfrm>
                <a:off x="47845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82" name="Freeform 17"/>
              <p:cNvSpPr>
                <a:spLocks/>
              </p:cNvSpPr>
              <p:nvPr/>
            </p:nvSpPr>
            <p:spPr bwMode="auto">
              <a:xfrm>
                <a:off x="779861"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83" name="Freeform 18"/>
              <p:cNvSpPr>
                <a:spLocks noEditPoints="1"/>
              </p:cNvSpPr>
              <p:nvPr/>
            </p:nvSpPr>
            <p:spPr bwMode="auto">
              <a:xfrm>
                <a:off x="1074671"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84" name="Freeform 20"/>
              <p:cNvSpPr>
                <a:spLocks noEditPoints="1"/>
              </p:cNvSpPr>
              <p:nvPr/>
            </p:nvSpPr>
            <p:spPr bwMode="auto">
              <a:xfrm>
                <a:off x="1524430"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85" name="Freeform 16"/>
              <p:cNvSpPr>
                <a:spLocks noEditPoints="1"/>
              </p:cNvSpPr>
              <p:nvPr/>
            </p:nvSpPr>
            <p:spPr bwMode="auto">
              <a:xfrm>
                <a:off x="2871809"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86" name="Freeform 16"/>
              <p:cNvSpPr>
                <a:spLocks noEditPoints="1"/>
              </p:cNvSpPr>
              <p:nvPr/>
            </p:nvSpPr>
            <p:spPr bwMode="auto">
              <a:xfrm>
                <a:off x="3619676"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87" name="Freeform 5"/>
              <p:cNvSpPr>
                <a:spLocks/>
              </p:cNvSpPr>
              <p:nvPr/>
            </p:nvSpPr>
            <p:spPr bwMode="auto">
              <a:xfrm>
                <a:off x="3321568" y="25213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88" name="Freeform 20"/>
              <p:cNvSpPr>
                <a:spLocks noEditPoints="1"/>
              </p:cNvSpPr>
              <p:nvPr/>
            </p:nvSpPr>
            <p:spPr bwMode="auto">
              <a:xfrm>
                <a:off x="4069435"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189" name="Group 746"/>
              <p:cNvGrpSpPr/>
              <p:nvPr/>
            </p:nvGrpSpPr>
            <p:grpSpPr>
              <a:xfrm>
                <a:off x="4519207" y="2515539"/>
                <a:ext cx="348521" cy="470651"/>
                <a:chOff x="7011958" y="-48945"/>
                <a:chExt cx="557213" cy="752475"/>
              </a:xfrm>
              <a:solidFill>
                <a:schemeClr val="tx1">
                  <a:alpha val="7000"/>
                </a:schemeClr>
              </a:solidFill>
            </p:grpSpPr>
            <p:sp>
              <p:nvSpPr>
                <p:cNvPr id="238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8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190" name="Freeform 18"/>
              <p:cNvSpPr>
                <a:spLocks noEditPoints="1"/>
              </p:cNvSpPr>
              <p:nvPr/>
            </p:nvSpPr>
            <p:spPr bwMode="auto">
              <a:xfrm>
                <a:off x="5476529"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91" name="Freeform 19"/>
              <p:cNvSpPr>
                <a:spLocks/>
              </p:cNvSpPr>
              <p:nvPr/>
            </p:nvSpPr>
            <p:spPr bwMode="auto">
              <a:xfrm>
                <a:off x="59262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92" name="Freeform 21"/>
              <p:cNvSpPr>
                <a:spLocks noEditPoints="1"/>
              </p:cNvSpPr>
              <p:nvPr/>
            </p:nvSpPr>
            <p:spPr bwMode="auto">
              <a:xfrm>
                <a:off x="4997684" y="25281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sp>
            <p:nvSpPr>
              <p:cNvPr id="2193" name="Freeform 23"/>
              <p:cNvSpPr>
                <a:spLocks/>
              </p:cNvSpPr>
              <p:nvPr/>
            </p:nvSpPr>
            <p:spPr bwMode="auto">
              <a:xfrm>
                <a:off x="1974189"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94" name="Freeform 24"/>
              <p:cNvSpPr>
                <a:spLocks/>
              </p:cNvSpPr>
              <p:nvPr/>
            </p:nvSpPr>
            <p:spPr bwMode="auto">
              <a:xfrm>
                <a:off x="2275594"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95" name="Freeform 17"/>
              <p:cNvSpPr>
                <a:spLocks/>
              </p:cNvSpPr>
              <p:nvPr/>
            </p:nvSpPr>
            <p:spPr bwMode="auto">
              <a:xfrm>
                <a:off x="2576999"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96" name="Freeform 19"/>
              <p:cNvSpPr>
                <a:spLocks/>
              </p:cNvSpPr>
              <p:nvPr/>
            </p:nvSpPr>
            <p:spPr bwMode="auto">
              <a:xfrm>
                <a:off x="3882645"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97" name="Freeform 7"/>
              <p:cNvSpPr>
                <a:spLocks/>
              </p:cNvSpPr>
              <p:nvPr/>
            </p:nvSpPr>
            <p:spPr bwMode="auto">
              <a:xfrm>
                <a:off x="4179701"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98" name="Freeform 8"/>
              <p:cNvSpPr>
                <a:spLocks/>
              </p:cNvSpPr>
              <p:nvPr/>
            </p:nvSpPr>
            <p:spPr bwMode="auto">
              <a:xfrm>
                <a:off x="4473460"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199" name="Freeform 13"/>
              <p:cNvSpPr>
                <a:spLocks/>
              </p:cNvSpPr>
              <p:nvPr/>
            </p:nvSpPr>
            <p:spPr bwMode="auto">
              <a:xfrm>
                <a:off x="4763921"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00" name="Freeform 23"/>
              <p:cNvSpPr>
                <a:spLocks/>
              </p:cNvSpPr>
              <p:nvPr/>
            </p:nvSpPr>
            <p:spPr bwMode="auto">
              <a:xfrm>
                <a:off x="5535118"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01" name="Freeform 24"/>
              <p:cNvSpPr>
                <a:spLocks/>
              </p:cNvSpPr>
              <p:nvPr/>
            </p:nvSpPr>
            <p:spPr bwMode="auto">
              <a:xfrm>
                <a:off x="5832174"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202" name="Group 740"/>
              <p:cNvGrpSpPr/>
              <p:nvPr/>
            </p:nvGrpSpPr>
            <p:grpSpPr>
              <a:xfrm>
                <a:off x="5060990" y="1907988"/>
                <a:ext cx="348521" cy="470651"/>
                <a:chOff x="7011958" y="-48945"/>
                <a:chExt cx="557213" cy="752475"/>
              </a:xfrm>
              <a:solidFill>
                <a:schemeClr val="tx1">
                  <a:alpha val="12000"/>
                </a:schemeClr>
              </a:solidFill>
            </p:grpSpPr>
            <p:sp>
              <p:nvSpPr>
                <p:cNvPr id="237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7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203" name="Freeform 18"/>
              <p:cNvSpPr>
                <a:spLocks noEditPoints="1"/>
              </p:cNvSpPr>
              <p:nvPr/>
            </p:nvSpPr>
            <p:spPr bwMode="auto">
              <a:xfrm>
                <a:off x="1368083"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04" name="Freeform 20"/>
              <p:cNvSpPr>
                <a:spLocks noEditPoints="1"/>
              </p:cNvSpPr>
              <p:nvPr/>
            </p:nvSpPr>
            <p:spPr bwMode="auto">
              <a:xfrm>
                <a:off x="1813493"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05" name="Freeform 16"/>
              <p:cNvSpPr>
                <a:spLocks noEditPoints="1"/>
              </p:cNvSpPr>
              <p:nvPr/>
            </p:nvSpPr>
            <p:spPr bwMode="auto">
              <a:xfrm>
                <a:off x="3143476" y="18973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06" name="Freeform 5"/>
              <p:cNvSpPr>
                <a:spLocks/>
              </p:cNvSpPr>
              <p:nvPr/>
            </p:nvSpPr>
            <p:spPr bwMode="auto">
              <a:xfrm>
                <a:off x="3588886" y="19137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07" name="Freeform 23"/>
              <p:cNvSpPr>
                <a:spLocks/>
              </p:cNvSpPr>
              <p:nvPr/>
            </p:nvSpPr>
            <p:spPr bwMode="auto">
              <a:xfrm>
                <a:off x="22589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08" name="Freeform 24"/>
              <p:cNvSpPr>
                <a:spLocks/>
              </p:cNvSpPr>
              <p:nvPr/>
            </p:nvSpPr>
            <p:spPr bwMode="auto">
              <a:xfrm>
                <a:off x="2555959"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09" name="Freeform 17"/>
              <p:cNvSpPr>
                <a:spLocks/>
              </p:cNvSpPr>
              <p:nvPr/>
            </p:nvSpPr>
            <p:spPr bwMode="auto">
              <a:xfrm>
                <a:off x="2853015"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10" name="Freeform 20"/>
              <p:cNvSpPr>
                <a:spLocks noEditPoints="1"/>
              </p:cNvSpPr>
              <p:nvPr/>
            </p:nvSpPr>
            <p:spPr bwMode="auto">
              <a:xfrm>
                <a:off x="114300"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11" name="Freeform 23"/>
              <p:cNvSpPr>
                <a:spLocks/>
              </p:cNvSpPr>
              <p:nvPr/>
            </p:nvSpPr>
            <p:spPr bwMode="auto">
              <a:xfrm>
                <a:off x="483510"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12" name="Freeform 24"/>
              <p:cNvSpPr>
                <a:spLocks/>
              </p:cNvSpPr>
              <p:nvPr/>
            </p:nvSpPr>
            <p:spPr bwMode="auto">
              <a:xfrm>
                <a:off x="780566"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13" name="Freeform 17"/>
              <p:cNvSpPr>
                <a:spLocks/>
              </p:cNvSpPr>
              <p:nvPr/>
            </p:nvSpPr>
            <p:spPr bwMode="auto">
              <a:xfrm>
                <a:off x="1077622"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14" name="Freeform 24"/>
              <p:cNvSpPr>
                <a:spLocks/>
              </p:cNvSpPr>
              <p:nvPr/>
            </p:nvSpPr>
            <p:spPr bwMode="auto">
              <a:xfrm>
                <a:off x="178579" y="38060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15" name="Freeform 17"/>
              <p:cNvSpPr>
                <a:spLocks/>
              </p:cNvSpPr>
              <p:nvPr/>
            </p:nvSpPr>
            <p:spPr bwMode="auto">
              <a:xfrm>
                <a:off x="1872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16" name="Freeform 18"/>
              <p:cNvSpPr>
                <a:spLocks noEditPoints="1"/>
              </p:cNvSpPr>
              <p:nvPr/>
            </p:nvSpPr>
            <p:spPr bwMode="auto">
              <a:xfrm>
                <a:off x="6174524"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17" name="Freeform 19"/>
              <p:cNvSpPr>
                <a:spLocks/>
              </p:cNvSpPr>
              <p:nvPr/>
            </p:nvSpPr>
            <p:spPr bwMode="auto">
              <a:xfrm>
                <a:off x="6624283"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18" name="Freeform 7"/>
              <p:cNvSpPr>
                <a:spLocks/>
              </p:cNvSpPr>
              <p:nvPr/>
            </p:nvSpPr>
            <p:spPr bwMode="auto">
              <a:xfrm>
                <a:off x="6925688"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19" name="Freeform 8"/>
              <p:cNvSpPr>
                <a:spLocks/>
              </p:cNvSpPr>
              <p:nvPr/>
            </p:nvSpPr>
            <p:spPr bwMode="auto">
              <a:xfrm>
                <a:off x="722379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20" name="Freeform 13"/>
              <p:cNvSpPr>
                <a:spLocks/>
              </p:cNvSpPr>
              <p:nvPr/>
            </p:nvSpPr>
            <p:spPr bwMode="auto">
              <a:xfrm>
                <a:off x="75186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21" name="Freeform 23"/>
              <p:cNvSpPr>
                <a:spLocks/>
              </p:cNvSpPr>
              <p:nvPr/>
            </p:nvSpPr>
            <p:spPr bwMode="auto">
              <a:xfrm>
                <a:off x="829850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22" name="Freeform 24"/>
              <p:cNvSpPr>
                <a:spLocks/>
              </p:cNvSpPr>
              <p:nvPr/>
            </p:nvSpPr>
            <p:spPr bwMode="auto">
              <a:xfrm>
                <a:off x="85999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23" name="Freeform 29"/>
              <p:cNvSpPr>
                <a:spLocks/>
              </p:cNvSpPr>
              <p:nvPr/>
            </p:nvSpPr>
            <p:spPr bwMode="auto">
              <a:xfrm>
                <a:off x="890131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24" name="Freeform 17"/>
              <p:cNvSpPr>
                <a:spLocks/>
              </p:cNvSpPr>
              <p:nvPr/>
            </p:nvSpPr>
            <p:spPr bwMode="auto">
              <a:xfrm>
                <a:off x="920271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225" name="Group 740"/>
              <p:cNvGrpSpPr/>
              <p:nvPr/>
            </p:nvGrpSpPr>
            <p:grpSpPr>
              <a:xfrm>
                <a:off x="7820024" y="1334439"/>
                <a:ext cx="348521" cy="470651"/>
                <a:chOff x="7011958" y="-48945"/>
                <a:chExt cx="557213" cy="752475"/>
              </a:xfrm>
              <a:solidFill>
                <a:schemeClr val="tx1">
                  <a:alpha val="12000"/>
                </a:schemeClr>
              </a:solidFill>
            </p:grpSpPr>
            <p:sp>
              <p:nvSpPr>
                <p:cNvPr id="237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7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2226" name="Group 746"/>
              <p:cNvGrpSpPr/>
              <p:nvPr/>
            </p:nvGrpSpPr>
            <p:grpSpPr>
              <a:xfrm>
                <a:off x="10239605" y="1334439"/>
                <a:ext cx="348521" cy="470651"/>
                <a:chOff x="7011958" y="-48945"/>
                <a:chExt cx="557213" cy="752475"/>
              </a:xfrm>
              <a:solidFill>
                <a:schemeClr val="tx1">
                  <a:alpha val="7000"/>
                </a:schemeClr>
              </a:solidFill>
            </p:grpSpPr>
            <p:sp>
              <p:nvSpPr>
                <p:cNvPr id="237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7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227" name="Freeform 19"/>
              <p:cNvSpPr>
                <a:spLocks/>
              </p:cNvSpPr>
              <p:nvPr/>
            </p:nvSpPr>
            <p:spPr bwMode="auto">
              <a:xfrm>
                <a:off x="107180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28" name="Freeform 7"/>
              <p:cNvSpPr>
                <a:spLocks/>
              </p:cNvSpPr>
              <p:nvPr/>
            </p:nvSpPr>
            <p:spPr bwMode="auto">
              <a:xfrm>
                <a:off x="11019487"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29" name="Freeform 8"/>
              <p:cNvSpPr>
                <a:spLocks/>
              </p:cNvSpPr>
              <p:nvPr/>
            </p:nvSpPr>
            <p:spPr bwMode="auto">
              <a:xfrm>
                <a:off x="11317595"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30" name="Freeform 23"/>
              <p:cNvSpPr>
                <a:spLocks/>
              </p:cNvSpPr>
              <p:nvPr/>
            </p:nvSpPr>
            <p:spPr bwMode="auto">
              <a:xfrm>
                <a:off x="12090895"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231" name="Group 740"/>
              <p:cNvGrpSpPr/>
              <p:nvPr/>
            </p:nvGrpSpPr>
            <p:grpSpPr>
              <a:xfrm>
                <a:off x="11612418" y="1334439"/>
                <a:ext cx="348521" cy="470651"/>
                <a:chOff x="7011958" y="-48945"/>
                <a:chExt cx="557213" cy="752475"/>
              </a:xfrm>
              <a:solidFill>
                <a:schemeClr val="tx1">
                  <a:alpha val="12000"/>
                </a:schemeClr>
              </a:solidFill>
            </p:grpSpPr>
            <p:sp>
              <p:nvSpPr>
                <p:cNvPr id="237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7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2232" name="Group 781"/>
              <p:cNvGrpSpPr/>
              <p:nvPr/>
            </p:nvGrpSpPr>
            <p:grpSpPr>
              <a:xfrm>
                <a:off x="6141930" y="711431"/>
                <a:ext cx="612096" cy="486108"/>
                <a:chOff x="9258271" y="-45770"/>
                <a:chExt cx="925513" cy="735013"/>
              </a:xfrm>
              <a:solidFill>
                <a:schemeClr val="bg2">
                  <a:alpha val="38000"/>
                </a:schemeClr>
              </a:solidFill>
            </p:grpSpPr>
            <p:sp>
              <p:nvSpPr>
                <p:cNvPr id="236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6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6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6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6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6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6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6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7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7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2233" name="Group 781"/>
              <p:cNvGrpSpPr/>
              <p:nvPr/>
            </p:nvGrpSpPr>
            <p:grpSpPr>
              <a:xfrm>
                <a:off x="9497526" y="1318982"/>
                <a:ext cx="612096" cy="486108"/>
                <a:chOff x="9258271" y="-45770"/>
                <a:chExt cx="925513" cy="735013"/>
              </a:xfrm>
              <a:solidFill>
                <a:schemeClr val="accent4">
                  <a:lumMod val="20000"/>
                  <a:lumOff val="80000"/>
                  <a:alpha val="38000"/>
                </a:schemeClr>
              </a:solidFill>
            </p:grpSpPr>
            <p:sp>
              <p:nvSpPr>
                <p:cNvPr id="235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5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5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5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5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5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5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5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6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6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234" name="Freeform 24"/>
              <p:cNvSpPr>
                <a:spLocks/>
              </p:cNvSpPr>
              <p:nvPr/>
            </p:nvSpPr>
            <p:spPr bwMode="auto">
              <a:xfrm>
                <a:off x="6879647"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35" name="Freeform 29"/>
              <p:cNvSpPr>
                <a:spLocks/>
              </p:cNvSpPr>
              <p:nvPr/>
            </p:nvSpPr>
            <p:spPr bwMode="auto">
              <a:xfrm>
                <a:off x="71767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36" name="Freeform 17"/>
              <p:cNvSpPr>
                <a:spLocks/>
              </p:cNvSpPr>
              <p:nvPr/>
            </p:nvSpPr>
            <p:spPr bwMode="auto">
              <a:xfrm>
                <a:off x="7473759"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237" name="Group 746"/>
              <p:cNvGrpSpPr/>
              <p:nvPr/>
            </p:nvGrpSpPr>
            <p:grpSpPr>
              <a:xfrm>
                <a:off x="8501950" y="726888"/>
                <a:ext cx="348521" cy="470651"/>
                <a:chOff x="7011958" y="-48945"/>
                <a:chExt cx="557213" cy="752475"/>
              </a:xfrm>
              <a:solidFill>
                <a:schemeClr val="tx1">
                  <a:alpha val="7000"/>
                </a:schemeClr>
              </a:solidFill>
            </p:grpSpPr>
            <p:sp>
              <p:nvSpPr>
                <p:cNvPr id="235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5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238" name="Freeform 19"/>
              <p:cNvSpPr>
                <a:spLocks/>
              </p:cNvSpPr>
              <p:nvPr/>
            </p:nvSpPr>
            <p:spPr bwMode="auto">
              <a:xfrm>
                <a:off x="8976078"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39" name="Freeform 7"/>
              <p:cNvSpPr>
                <a:spLocks/>
              </p:cNvSpPr>
              <p:nvPr/>
            </p:nvSpPr>
            <p:spPr bwMode="auto">
              <a:xfrm>
                <a:off x="9273134"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40" name="Freeform 8"/>
              <p:cNvSpPr>
                <a:spLocks/>
              </p:cNvSpPr>
              <p:nvPr/>
            </p:nvSpPr>
            <p:spPr bwMode="auto">
              <a:xfrm>
                <a:off x="9566893"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241" name="Group 781"/>
              <p:cNvGrpSpPr/>
              <p:nvPr/>
            </p:nvGrpSpPr>
            <p:grpSpPr>
              <a:xfrm>
                <a:off x="7764220" y="711431"/>
                <a:ext cx="612096" cy="486108"/>
                <a:chOff x="9258271" y="-45770"/>
                <a:chExt cx="925513" cy="735013"/>
              </a:xfrm>
              <a:solidFill>
                <a:schemeClr val="accent4">
                  <a:lumMod val="20000"/>
                  <a:lumOff val="80000"/>
                  <a:alpha val="38000"/>
                </a:schemeClr>
              </a:solidFill>
            </p:grpSpPr>
            <p:sp>
              <p:nvSpPr>
                <p:cNvPr id="234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4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4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4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4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4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4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4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4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4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242" name="Freeform 8"/>
              <p:cNvSpPr>
                <a:spLocks/>
              </p:cNvSpPr>
              <p:nvPr/>
            </p:nvSpPr>
            <p:spPr bwMode="auto">
              <a:xfrm>
                <a:off x="9857354"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43" name="Freeform 23"/>
              <p:cNvSpPr>
                <a:spLocks/>
              </p:cNvSpPr>
              <p:nvPr/>
            </p:nvSpPr>
            <p:spPr bwMode="auto">
              <a:xfrm>
                <a:off x="10621956"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44" name="Freeform 24"/>
              <p:cNvSpPr>
                <a:spLocks/>
              </p:cNvSpPr>
              <p:nvPr/>
            </p:nvSpPr>
            <p:spPr bwMode="auto">
              <a:xfrm>
                <a:off x="10919012"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45" name="Freeform 17"/>
              <p:cNvSpPr>
                <a:spLocks/>
              </p:cNvSpPr>
              <p:nvPr/>
            </p:nvSpPr>
            <p:spPr bwMode="auto">
              <a:xfrm>
                <a:off x="11216068"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246" name="Group 740"/>
              <p:cNvGrpSpPr/>
              <p:nvPr/>
            </p:nvGrpSpPr>
            <p:grpSpPr>
              <a:xfrm>
                <a:off x="10147828" y="726888"/>
                <a:ext cx="348521" cy="470651"/>
                <a:chOff x="7011958" y="-48945"/>
                <a:chExt cx="557213" cy="752475"/>
              </a:xfrm>
              <a:solidFill>
                <a:schemeClr val="tx1">
                  <a:alpha val="12000"/>
                </a:schemeClr>
              </a:solidFill>
            </p:grpSpPr>
            <p:sp>
              <p:nvSpPr>
                <p:cNvPr id="233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3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247" name="Freeform 18"/>
              <p:cNvSpPr>
                <a:spLocks noEditPoints="1"/>
              </p:cNvSpPr>
              <p:nvPr/>
            </p:nvSpPr>
            <p:spPr bwMode="auto">
              <a:xfrm>
                <a:off x="11506529"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48" name="Freeform 20"/>
              <p:cNvSpPr>
                <a:spLocks noEditPoints="1"/>
              </p:cNvSpPr>
              <p:nvPr/>
            </p:nvSpPr>
            <p:spPr bwMode="auto">
              <a:xfrm>
                <a:off x="11951944"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49" name="Freeform 23"/>
              <p:cNvSpPr>
                <a:spLocks/>
              </p:cNvSpPr>
              <p:nvPr/>
            </p:nvSpPr>
            <p:spPr bwMode="auto">
              <a:xfrm>
                <a:off x="18975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50" name="Freeform 24"/>
              <p:cNvSpPr>
                <a:spLocks/>
              </p:cNvSpPr>
              <p:nvPr/>
            </p:nvSpPr>
            <p:spPr bwMode="auto">
              <a:xfrm>
                <a:off x="49115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51" name="Freeform 17"/>
              <p:cNvSpPr>
                <a:spLocks/>
              </p:cNvSpPr>
              <p:nvPr/>
            </p:nvSpPr>
            <p:spPr bwMode="auto">
              <a:xfrm>
                <a:off x="792561"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52" name="Freeform 18"/>
              <p:cNvSpPr>
                <a:spLocks noEditPoints="1"/>
              </p:cNvSpPr>
              <p:nvPr/>
            </p:nvSpPr>
            <p:spPr bwMode="auto">
              <a:xfrm>
                <a:off x="1087371"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53" name="Freeform 20"/>
              <p:cNvSpPr>
                <a:spLocks noEditPoints="1"/>
              </p:cNvSpPr>
              <p:nvPr/>
            </p:nvSpPr>
            <p:spPr bwMode="auto">
              <a:xfrm>
                <a:off x="1537130"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54" name="Freeform 16"/>
              <p:cNvSpPr>
                <a:spLocks noEditPoints="1"/>
              </p:cNvSpPr>
              <p:nvPr/>
            </p:nvSpPr>
            <p:spPr bwMode="auto">
              <a:xfrm>
                <a:off x="2884509"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55" name="Freeform 16"/>
              <p:cNvSpPr>
                <a:spLocks noEditPoints="1"/>
              </p:cNvSpPr>
              <p:nvPr/>
            </p:nvSpPr>
            <p:spPr bwMode="auto">
              <a:xfrm>
                <a:off x="3632376"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56" name="Freeform 5"/>
              <p:cNvSpPr>
                <a:spLocks/>
              </p:cNvSpPr>
              <p:nvPr/>
            </p:nvSpPr>
            <p:spPr bwMode="auto">
              <a:xfrm>
                <a:off x="3334268" y="13402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57" name="Freeform 20"/>
              <p:cNvSpPr>
                <a:spLocks noEditPoints="1"/>
              </p:cNvSpPr>
              <p:nvPr/>
            </p:nvSpPr>
            <p:spPr bwMode="auto">
              <a:xfrm>
                <a:off x="4082135"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258" name="Group 746"/>
              <p:cNvGrpSpPr/>
              <p:nvPr/>
            </p:nvGrpSpPr>
            <p:grpSpPr>
              <a:xfrm>
                <a:off x="4531907" y="1334439"/>
                <a:ext cx="348521" cy="470651"/>
                <a:chOff x="7011958" y="-48945"/>
                <a:chExt cx="557213" cy="752475"/>
              </a:xfrm>
              <a:solidFill>
                <a:schemeClr val="tx1">
                  <a:alpha val="7000"/>
                </a:schemeClr>
              </a:solidFill>
            </p:grpSpPr>
            <p:sp>
              <p:nvSpPr>
                <p:cNvPr id="233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3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259" name="Freeform 18"/>
              <p:cNvSpPr>
                <a:spLocks noEditPoints="1"/>
              </p:cNvSpPr>
              <p:nvPr/>
            </p:nvSpPr>
            <p:spPr bwMode="auto">
              <a:xfrm>
                <a:off x="5489229"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60" name="Freeform 19"/>
              <p:cNvSpPr>
                <a:spLocks/>
              </p:cNvSpPr>
              <p:nvPr/>
            </p:nvSpPr>
            <p:spPr bwMode="auto">
              <a:xfrm>
                <a:off x="59389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61" name="Freeform 21"/>
              <p:cNvSpPr>
                <a:spLocks noEditPoints="1"/>
              </p:cNvSpPr>
              <p:nvPr/>
            </p:nvSpPr>
            <p:spPr bwMode="auto">
              <a:xfrm>
                <a:off x="5010384" y="13470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sp>
            <p:nvSpPr>
              <p:cNvPr id="2262" name="Freeform 23"/>
              <p:cNvSpPr>
                <a:spLocks/>
              </p:cNvSpPr>
              <p:nvPr/>
            </p:nvSpPr>
            <p:spPr bwMode="auto">
              <a:xfrm>
                <a:off x="1986889"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63" name="Freeform 24"/>
              <p:cNvSpPr>
                <a:spLocks/>
              </p:cNvSpPr>
              <p:nvPr/>
            </p:nvSpPr>
            <p:spPr bwMode="auto">
              <a:xfrm>
                <a:off x="2288294"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64" name="Freeform 17"/>
              <p:cNvSpPr>
                <a:spLocks/>
              </p:cNvSpPr>
              <p:nvPr/>
            </p:nvSpPr>
            <p:spPr bwMode="auto">
              <a:xfrm>
                <a:off x="2589699"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65" name="Freeform 19"/>
              <p:cNvSpPr>
                <a:spLocks/>
              </p:cNvSpPr>
              <p:nvPr/>
            </p:nvSpPr>
            <p:spPr bwMode="auto">
              <a:xfrm>
                <a:off x="3895345"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66" name="Freeform 7"/>
              <p:cNvSpPr>
                <a:spLocks/>
              </p:cNvSpPr>
              <p:nvPr/>
            </p:nvSpPr>
            <p:spPr bwMode="auto">
              <a:xfrm>
                <a:off x="4192401"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67" name="Freeform 8"/>
              <p:cNvSpPr>
                <a:spLocks/>
              </p:cNvSpPr>
              <p:nvPr/>
            </p:nvSpPr>
            <p:spPr bwMode="auto">
              <a:xfrm>
                <a:off x="4486160"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68" name="Freeform 13"/>
              <p:cNvSpPr>
                <a:spLocks/>
              </p:cNvSpPr>
              <p:nvPr/>
            </p:nvSpPr>
            <p:spPr bwMode="auto">
              <a:xfrm>
                <a:off x="4776621"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69" name="Freeform 23"/>
              <p:cNvSpPr>
                <a:spLocks/>
              </p:cNvSpPr>
              <p:nvPr/>
            </p:nvSpPr>
            <p:spPr bwMode="auto">
              <a:xfrm>
                <a:off x="5547818"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70" name="Freeform 24"/>
              <p:cNvSpPr>
                <a:spLocks/>
              </p:cNvSpPr>
              <p:nvPr/>
            </p:nvSpPr>
            <p:spPr bwMode="auto">
              <a:xfrm>
                <a:off x="5844874"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271" name="Group 740"/>
              <p:cNvGrpSpPr/>
              <p:nvPr/>
            </p:nvGrpSpPr>
            <p:grpSpPr>
              <a:xfrm>
                <a:off x="5073690" y="726888"/>
                <a:ext cx="348521" cy="470651"/>
                <a:chOff x="7011958" y="-48945"/>
                <a:chExt cx="557213" cy="752475"/>
              </a:xfrm>
              <a:solidFill>
                <a:schemeClr val="tx1">
                  <a:alpha val="12000"/>
                </a:schemeClr>
              </a:solidFill>
            </p:grpSpPr>
            <p:sp>
              <p:nvSpPr>
                <p:cNvPr id="233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3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272" name="Freeform 18"/>
              <p:cNvSpPr>
                <a:spLocks noEditPoints="1"/>
              </p:cNvSpPr>
              <p:nvPr/>
            </p:nvSpPr>
            <p:spPr bwMode="auto">
              <a:xfrm>
                <a:off x="1380783"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73" name="Freeform 20"/>
              <p:cNvSpPr>
                <a:spLocks noEditPoints="1"/>
              </p:cNvSpPr>
              <p:nvPr/>
            </p:nvSpPr>
            <p:spPr bwMode="auto">
              <a:xfrm>
                <a:off x="1826193"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74" name="Freeform 16"/>
              <p:cNvSpPr>
                <a:spLocks noEditPoints="1"/>
              </p:cNvSpPr>
              <p:nvPr/>
            </p:nvSpPr>
            <p:spPr bwMode="auto">
              <a:xfrm>
                <a:off x="3156176" y="7162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75" name="Freeform 5"/>
              <p:cNvSpPr>
                <a:spLocks/>
              </p:cNvSpPr>
              <p:nvPr/>
            </p:nvSpPr>
            <p:spPr bwMode="auto">
              <a:xfrm>
                <a:off x="3601586" y="732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76" name="Freeform 23"/>
              <p:cNvSpPr>
                <a:spLocks/>
              </p:cNvSpPr>
              <p:nvPr/>
            </p:nvSpPr>
            <p:spPr bwMode="auto">
              <a:xfrm>
                <a:off x="22716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77" name="Freeform 24"/>
              <p:cNvSpPr>
                <a:spLocks/>
              </p:cNvSpPr>
              <p:nvPr/>
            </p:nvSpPr>
            <p:spPr bwMode="auto">
              <a:xfrm>
                <a:off x="2568659"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78" name="Freeform 17"/>
              <p:cNvSpPr>
                <a:spLocks/>
              </p:cNvSpPr>
              <p:nvPr/>
            </p:nvSpPr>
            <p:spPr bwMode="auto">
              <a:xfrm>
                <a:off x="2865715"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79" name="Freeform 20"/>
              <p:cNvSpPr>
                <a:spLocks noEditPoints="1"/>
              </p:cNvSpPr>
              <p:nvPr/>
            </p:nvSpPr>
            <p:spPr bwMode="auto">
              <a:xfrm>
                <a:off x="127000"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80" name="Freeform 23"/>
              <p:cNvSpPr>
                <a:spLocks/>
              </p:cNvSpPr>
              <p:nvPr/>
            </p:nvSpPr>
            <p:spPr bwMode="auto">
              <a:xfrm>
                <a:off x="496210"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81" name="Freeform 24"/>
              <p:cNvSpPr>
                <a:spLocks/>
              </p:cNvSpPr>
              <p:nvPr/>
            </p:nvSpPr>
            <p:spPr bwMode="auto">
              <a:xfrm>
                <a:off x="793266"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82" name="Freeform 17"/>
              <p:cNvSpPr>
                <a:spLocks/>
              </p:cNvSpPr>
              <p:nvPr/>
            </p:nvSpPr>
            <p:spPr bwMode="auto">
              <a:xfrm>
                <a:off x="1090322"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83" name="Freeform 18"/>
              <p:cNvSpPr>
                <a:spLocks noEditPoints="1"/>
              </p:cNvSpPr>
              <p:nvPr/>
            </p:nvSpPr>
            <p:spPr bwMode="auto">
              <a:xfrm>
                <a:off x="5635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84" name="Freeform 19"/>
              <p:cNvSpPr>
                <a:spLocks/>
              </p:cNvSpPr>
              <p:nvPr/>
            </p:nvSpPr>
            <p:spPr bwMode="auto">
              <a:xfrm>
                <a:off x="101284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85" name="Freeform 7"/>
              <p:cNvSpPr>
                <a:spLocks/>
              </p:cNvSpPr>
              <p:nvPr/>
            </p:nvSpPr>
            <p:spPr bwMode="auto">
              <a:xfrm>
                <a:off x="131375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86" name="Freeform 8"/>
              <p:cNvSpPr>
                <a:spLocks/>
              </p:cNvSpPr>
              <p:nvPr/>
            </p:nvSpPr>
            <p:spPr bwMode="auto">
              <a:xfrm>
                <a:off x="161137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87" name="Freeform 13"/>
              <p:cNvSpPr>
                <a:spLocks/>
              </p:cNvSpPr>
              <p:nvPr/>
            </p:nvSpPr>
            <p:spPr bwMode="auto">
              <a:xfrm>
                <a:off x="190569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88" name="Freeform 23"/>
              <p:cNvSpPr>
                <a:spLocks/>
              </p:cNvSpPr>
              <p:nvPr/>
            </p:nvSpPr>
            <p:spPr bwMode="auto">
              <a:xfrm>
                <a:off x="2684613"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89" name="Freeform 24"/>
              <p:cNvSpPr>
                <a:spLocks/>
              </p:cNvSpPr>
              <p:nvPr/>
            </p:nvSpPr>
            <p:spPr bwMode="auto">
              <a:xfrm>
                <a:off x="2985529"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90" name="Freeform 29"/>
              <p:cNvSpPr>
                <a:spLocks/>
              </p:cNvSpPr>
              <p:nvPr/>
            </p:nvSpPr>
            <p:spPr bwMode="auto">
              <a:xfrm>
                <a:off x="3286445"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91" name="Freeform 17"/>
              <p:cNvSpPr>
                <a:spLocks/>
              </p:cNvSpPr>
              <p:nvPr/>
            </p:nvSpPr>
            <p:spPr bwMode="auto">
              <a:xfrm>
                <a:off x="3587361"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292" name="Group 740"/>
              <p:cNvGrpSpPr/>
              <p:nvPr/>
            </p:nvGrpSpPr>
            <p:grpSpPr>
              <a:xfrm>
                <a:off x="2206625" y="46874"/>
                <a:ext cx="348521" cy="470651"/>
                <a:chOff x="7011958" y="-48945"/>
                <a:chExt cx="557213" cy="752475"/>
              </a:xfrm>
              <a:solidFill>
                <a:schemeClr val="tx1">
                  <a:alpha val="12000"/>
                </a:schemeClr>
              </a:solidFill>
            </p:grpSpPr>
            <p:sp>
              <p:nvSpPr>
                <p:cNvPr id="233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3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2293" name="Group 746"/>
              <p:cNvGrpSpPr/>
              <p:nvPr/>
            </p:nvGrpSpPr>
            <p:grpSpPr>
              <a:xfrm>
                <a:off x="4623272" y="46874"/>
                <a:ext cx="348521" cy="470651"/>
                <a:chOff x="7011958" y="-48945"/>
                <a:chExt cx="557213" cy="752475"/>
              </a:xfrm>
              <a:solidFill>
                <a:schemeClr val="tx1">
                  <a:alpha val="7000"/>
                </a:schemeClr>
              </a:solidFill>
            </p:grpSpPr>
            <p:sp>
              <p:nvSpPr>
                <p:cNvPr id="233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3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294" name="Freeform 19"/>
              <p:cNvSpPr>
                <a:spLocks/>
              </p:cNvSpPr>
              <p:nvPr/>
            </p:nvSpPr>
            <p:spPr bwMode="auto">
              <a:xfrm>
                <a:off x="510126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95" name="Freeform 7"/>
              <p:cNvSpPr>
                <a:spLocks/>
              </p:cNvSpPr>
              <p:nvPr/>
            </p:nvSpPr>
            <p:spPr bwMode="auto">
              <a:xfrm>
                <a:off x="540217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96" name="Freeform 8"/>
              <p:cNvSpPr>
                <a:spLocks/>
              </p:cNvSpPr>
              <p:nvPr/>
            </p:nvSpPr>
            <p:spPr bwMode="auto">
              <a:xfrm>
                <a:off x="569979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97" name="Freeform 23"/>
              <p:cNvSpPr>
                <a:spLocks/>
              </p:cNvSpPr>
              <p:nvPr/>
            </p:nvSpPr>
            <p:spPr bwMode="auto">
              <a:xfrm>
                <a:off x="6472117"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98" name="Freeform 24"/>
              <p:cNvSpPr>
                <a:spLocks/>
              </p:cNvSpPr>
              <p:nvPr/>
            </p:nvSpPr>
            <p:spPr bwMode="auto">
              <a:xfrm>
                <a:off x="6773033"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299" name="Freeform 17"/>
              <p:cNvSpPr>
                <a:spLocks/>
              </p:cNvSpPr>
              <p:nvPr/>
            </p:nvSpPr>
            <p:spPr bwMode="auto">
              <a:xfrm>
                <a:off x="7073949"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300" name="Freeform 18"/>
              <p:cNvSpPr>
                <a:spLocks noEditPoints="1"/>
              </p:cNvSpPr>
              <p:nvPr/>
            </p:nvSpPr>
            <p:spPr bwMode="auto">
              <a:xfrm>
                <a:off x="73682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301" name="Freeform 20"/>
              <p:cNvSpPr>
                <a:spLocks noEditPoints="1"/>
              </p:cNvSpPr>
              <p:nvPr/>
            </p:nvSpPr>
            <p:spPr bwMode="auto">
              <a:xfrm>
                <a:off x="7817540"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302" name="Group 740"/>
              <p:cNvGrpSpPr/>
              <p:nvPr/>
            </p:nvGrpSpPr>
            <p:grpSpPr>
              <a:xfrm>
                <a:off x="5994129" y="46874"/>
                <a:ext cx="348521" cy="470651"/>
                <a:chOff x="7011958" y="-48945"/>
                <a:chExt cx="557213" cy="752475"/>
              </a:xfrm>
              <a:solidFill>
                <a:schemeClr val="tx1">
                  <a:alpha val="12000"/>
                </a:schemeClr>
              </a:solidFill>
            </p:grpSpPr>
            <p:sp>
              <p:nvSpPr>
                <p:cNvPr id="232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2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303" name="Freeform 16"/>
              <p:cNvSpPr>
                <a:spLocks noEditPoints="1"/>
              </p:cNvSpPr>
              <p:nvPr/>
            </p:nvSpPr>
            <p:spPr bwMode="auto">
              <a:xfrm>
                <a:off x="9162963"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304" name="Freeform 16"/>
              <p:cNvSpPr>
                <a:spLocks noEditPoints="1"/>
              </p:cNvSpPr>
              <p:nvPr/>
            </p:nvSpPr>
            <p:spPr bwMode="auto">
              <a:xfrm>
                <a:off x="9909852"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305" name="Freeform 5"/>
              <p:cNvSpPr>
                <a:spLocks/>
              </p:cNvSpPr>
              <p:nvPr/>
            </p:nvSpPr>
            <p:spPr bwMode="auto">
              <a:xfrm>
                <a:off x="9612233" y="526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306" name="Freeform 20"/>
              <p:cNvSpPr>
                <a:spLocks noEditPoints="1"/>
              </p:cNvSpPr>
              <p:nvPr/>
            </p:nvSpPr>
            <p:spPr bwMode="auto">
              <a:xfrm>
                <a:off x="10359122"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2307" name="Group 746"/>
              <p:cNvGrpSpPr/>
              <p:nvPr/>
            </p:nvGrpSpPr>
            <p:grpSpPr>
              <a:xfrm>
                <a:off x="10808405" y="46874"/>
                <a:ext cx="348521" cy="470651"/>
                <a:chOff x="7011958" y="-48945"/>
                <a:chExt cx="557213" cy="752475"/>
              </a:xfrm>
              <a:solidFill>
                <a:schemeClr val="tx1">
                  <a:alpha val="7000"/>
                </a:schemeClr>
              </a:solidFill>
            </p:grpSpPr>
            <p:sp>
              <p:nvSpPr>
                <p:cNvPr id="232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2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308" name="Freeform 18"/>
              <p:cNvSpPr>
                <a:spLocks noEditPoints="1"/>
              </p:cNvSpPr>
              <p:nvPr/>
            </p:nvSpPr>
            <p:spPr bwMode="auto">
              <a:xfrm>
                <a:off x="11764749"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309" name="Freeform 19"/>
              <p:cNvSpPr>
                <a:spLocks/>
              </p:cNvSpPr>
              <p:nvPr/>
            </p:nvSpPr>
            <p:spPr bwMode="auto">
              <a:xfrm>
                <a:off x="121886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310" name="Freeform 21"/>
              <p:cNvSpPr>
                <a:spLocks noEditPoints="1"/>
              </p:cNvSpPr>
              <p:nvPr/>
            </p:nvSpPr>
            <p:spPr bwMode="auto">
              <a:xfrm>
                <a:off x="11286393" y="594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grpSp>
            <p:nvGrpSpPr>
              <p:cNvPr id="2311" name="Group 781"/>
              <p:cNvGrpSpPr/>
              <p:nvPr/>
            </p:nvGrpSpPr>
            <p:grpSpPr>
              <a:xfrm>
                <a:off x="3881682" y="31417"/>
                <a:ext cx="612096" cy="486108"/>
                <a:chOff x="9258271" y="-45770"/>
                <a:chExt cx="925513" cy="735013"/>
              </a:xfrm>
              <a:solidFill>
                <a:schemeClr val="accent4">
                  <a:lumMod val="20000"/>
                  <a:lumOff val="80000"/>
                  <a:alpha val="38000"/>
                </a:schemeClr>
              </a:solidFill>
            </p:grpSpPr>
            <p:sp>
              <p:nvSpPr>
                <p:cNvPr id="231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1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1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1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2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2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2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2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2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232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2312" name="Freeform 23"/>
              <p:cNvSpPr>
                <a:spLocks/>
              </p:cNvSpPr>
              <p:nvPr/>
            </p:nvSpPr>
            <p:spPr bwMode="auto">
              <a:xfrm>
                <a:off x="8266810"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313" name="Freeform 24"/>
              <p:cNvSpPr>
                <a:spLocks/>
              </p:cNvSpPr>
              <p:nvPr/>
            </p:nvSpPr>
            <p:spPr bwMode="auto">
              <a:xfrm>
                <a:off x="85677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314" name="Freeform 17"/>
              <p:cNvSpPr>
                <a:spLocks/>
              </p:cNvSpPr>
              <p:nvPr/>
            </p:nvSpPr>
            <p:spPr bwMode="auto">
              <a:xfrm>
                <a:off x="8868642"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2315" name="Freeform 24"/>
              <p:cNvSpPr>
                <a:spLocks/>
              </p:cNvSpPr>
              <p:nvPr/>
            </p:nvSpPr>
            <p:spPr bwMode="auto">
              <a:xfrm>
                <a:off x="216679" y="46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grpSp>
          <p:nvGrpSpPr>
            <p:cNvPr id="1281" name="Group 1364"/>
            <p:cNvGrpSpPr>
              <a:grpSpLocks noChangeAspect="1"/>
            </p:cNvGrpSpPr>
            <p:nvPr/>
          </p:nvGrpSpPr>
          <p:grpSpPr>
            <a:xfrm>
              <a:off x="6225545" y="63500"/>
              <a:ext cx="6198188" cy="3428988"/>
              <a:chOff x="88900" y="16253"/>
              <a:chExt cx="12361342" cy="6838572"/>
            </a:xfrm>
          </p:grpSpPr>
          <p:sp>
            <p:nvSpPr>
              <p:cNvPr id="1282" name="Freeform 5"/>
              <p:cNvSpPr>
                <a:spLocks/>
              </p:cNvSpPr>
              <p:nvPr/>
            </p:nvSpPr>
            <p:spPr bwMode="auto">
              <a:xfrm>
                <a:off x="12010713"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83" name="Freeform 20"/>
              <p:cNvSpPr>
                <a:spLocks noEditPoints="1"/>
              </p:cNvSpPr>
              <p:nvPr/>
            </p:nvSpPr>
            <p:spPr bwMode="auto">
              <a:xfrm>
                <a:off x="8771670" y="532070"/>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84" name="Freeform 7"/>
              <p:cNvSpPr>
                <a:spLocks/>
              </p:cNvSpPr>
              <p:nvPr/>
            </p:nvSpPr>
            <p:spPr bwMode="auto">
              <a:xfrm>
                <a:off x="9062450" y="532070"/>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85" name="Freeform 8"/>
              <p:cNvSpPr>
                <a:spLocks/>
              </p:cNvSpPr>
              <p:nvPr/>
            </p:nvSpPr>
            <p:spPr bwMode="auto">
              <a:xfrm>
                <a:off x="9309524"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86" name="Freeform 13"/>
              <p:cNvSpPr>
                <a:spLocks/>
              </p:cNvSpPr>
              <p:nvPr/>
            </p:nvSpPr>
            <p:spPr bwMode="auto">
              <a:xfrm>
                <a:off x="9548793"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87" name="Freeform 16"/>
              <p:cNvSpPr>
                <a:spLocks noEditPoints="1"/>
              </p:cNvSpPr>
              <p:nvPr/>
            </p:nvSpPr>
            <p:spPr bwMode="auto">
              <a:xfrm>
                <a:off x="9741250" y="519066"/>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88" name="Freeform 23"/>
              <p:cNvSpPr>
                <a:spLocks/>
              </p:cNvSpPr>
              <p:nvPr/>
            </p:nvSpPr>
            <p:spPr bwMode="auto">
              <a:xfrm>
                <a:off x="10063747"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89" name="Freeform 29"/>
              <p:cNvSpPr>
                <a:spLocks/>
              </p:cNvSpPr>
              <p:nvPr/>
            </p:nvSpPr>
            <p:spPr bwMode="auto">
              <a:xfrm>
                <a:off x="10550089"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90" name="Freeform 32"/>
              <p:cNvSpPr>
                <a:spLocks noEditPoints="1"/>
              </p:cNvSpPr>
              <p:nvPr/>
            </p:nvSpPr>
            <p:spPr bwMode="auto">
              <a:xfrm>
                <a:off x="10745147" y="519066"/>
                <a:ext cx="249673" cy="379712"/>
              </a:xfrm>
              <a:custGeom>
                <a:avLst/>
                <a:gdLst>
                  <a:gd name="T0" fmla="*/ 34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4 w 69"/>
                  <a:gd name="T15" fmla="*/ 104 h 104"/>
                  <a:gd name="T16" fmla="*/ 35 w 69"/>
                  <a:gd name="T17" fmla="*/ 13 h 104"/>
                  <a:gd name="T18" fmla="*/ 17 w 69"/>
                  <a:gd name="T19" fmla="*/ 53 h 104"/>
                  <a:gd name="T20" fmla="*/ 35 w 69"/>
                  <a:gd name="T21" fmla="*/ 91 h 104"/>
                  <a:gd name="T22" fmla="*/ 53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4"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4" y="100"/>
                      <a:pt x="45" y="104"/>
                      <a:pt x="34" y="104"/>
                    </a:cubicBezTo>
                    <a:close/>
                    <a:moveTo>
                      <a:pt x="35" y="13"/>
                    </a:moveTo>
                    <a:cubicBezTo>
                      <a:pt x="23" y="13"/>
                      <a:pt x="17" y="26"/>
                      <a:pt x="17" y="53"/>
                    </a:cubicBezTo>
                    <a:cubicBezTo>
                      <a:pt x="17" y="78"/>
                      <a:pt x="23" y="91"/>
                      <a:pt x="35" y="91"/>
                    </a:cubicBezTo>
                    <a:cubicBezTo>
                      <a:pt x="47" y="91"/>
                      <a:pt x="53" y="78"/>
                      <a:pt x="53" y="53"/>
                    </a:cubicBezTo>
                    <a:cubicBezTo>
                      <a:pt x="53"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91" name="Freeform 17"/>
              <p:cNvSpPr>
                <a:spLocks/>
              </p:cNvSpPr>
              <p:nvPr/>
            </p:nvSpPr>
            <p:spPr bwMode="auto">
              <a:xfrm>
                <a:off x="11044527"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92" name="Freeform 18"/>
              <p:cNvSpPr>
                <a:spLocks noEditPoints="1"/>
              </p:cNvSpPr>
              <p:nvPr/>
            </p:nvSpPr>
            <p:spPr bwMode="auto">
              <a:xfrm>
                <a:off x="11231782" y="519066"/>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93" name="Freeform 19"/>
              <p:cNvSpPr>
                <a:spLocks/>
              </p:cNvSpPr>
              <p:nvPr/>
            </p:nvSpPr>
            <p:spPr bwMode="auto">
              <a:xfrm>
                <a:off x="11530871"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94" name="Freeform 20"/>
              <p:cNvSpPr>
                <a:spLocks noEditPoints="1"/>
              </p:cNvSpPr>
              <p:nvPr/>
            </p:nvSpPr>
            <p:spPr bwMode="auto">
              <a:xfrm>
                <a:off x="11720727"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95" name="Freeform 5"/>
              <p:cNvSpPr>
                <a:spLocks/>
              </p:cNvSpPr>
              <p:nvPr/>
            </p:nvSpPr>
            <p:spPr bwMode="auto">
              <a:xfrm>
                <a:off x="12010713" y="29257"/>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96" name="Freeform 9"/>
              <p:cNvSpPr>
                <a:spLocks noEditPoints="1"/>
              </p:cNvSpPr>
              <p:nvPr/>
            </p:nvSpPr>
            <p:spPr bwMode="auto">
              <a:xfrm>
                <a:off x="12197968" y="2405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7 w 69"/>
                  <a:gd name="T19" fmla="*/ 54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7" y="27"/>
                      <a:pt x="17" y="54"/>
                    </a:cubicBezTo>
                    <a:cubicBezTo>
                      <a:pt x="17" y="79"/>
                      <a:pt x="23" y="91"/>
                      <a:pt x="35" y="91"/>
                    </a:cubicBezTo>
                    <a:cubicBezTo>
                      <a:pt x="46" y="91"/>
                      <a:pt x="52" y="79"/>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97" name="Freeform 20"/>
              <p:cNvSpPr>
                <a:spLocks noEditPoints="1"/>
              </p:cNvSpPr>
              <p:nvPr/>
            </p:nvSpPr>
            <p:spPr bwMode="auto">
              <a:xfrm>
                <a:off x="8771670" y="29257"/>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98" name="Freeform 7"/>
              <p:cNvSpPr>
                <a:spLocks/>
              </p:cNvSpPr>
              <p:nvPr/>
            </p:nvSpPr>
            <p:spPr bwMode="auto">
              <a:xfrm>
                <a:off x="9062450" y="29257"/>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299" name="Freeform 8"/>
              <p:cNvSpPr>
                <a:spLocks/>
              </p:cNvSpPr>
              <p:nvPr/>
            </p:nvSpPr>
            <p:spPr bwMode="auto">
              <a:xfrm>
                <a:off x="9309524"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00" name="Freeform 13"/>
              <p:cNvSpPr>
                <a:spLocks/>
              </p:cNvSpPr>
              <p:nvPr/>
            </p:nvSpPr>
            <p:spPr bwMode="auto">
              <a:xfrm>
                <a:off x="9548793"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01" name="Freeform 16"/>
              <p:cNvSpPr>
                <a:spLocks noEditPoints="1"/>
              </p:cNvSpPr>
              <p:nvPr/>
            </p:nvSpPr>
            <p:spPr bwMode="auto">
              <a:xfrm>
                <a:off x="9741250" y="16253"/>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02" name="Freeform 23"/>
              <p:cNvSpPr>
                <a:spLocks/>
              </p:cNvSpPr>
              <p:nvPr/>
            </p:nvSpPr>
            <p:spPr bwMode="auto">
              <a:xfrm>
                <a:off x="10063747"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03" name="Freeform 24"/>
              <p:cNvSpPr>
                <a:spLocks/>
              </p:cNvSpPr>
              <p:nvPr/>
            </p:nvSpPr>
            <p:spPr bwMode="auto">
              <a:xfrm>
                <a:off x="10310819"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04" name="Freeform 29"/>
              <p:cNvSpPr>
                <a:spLocks/>
              </p:cNvSpPr>
              <p:nvPr/>
            </p:nvSpPr>
            <p:spPr bwMode="auto">
              <a:xfrm>
                <a:off x="1055008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05" name="Freeform 17"/>
              <p:cNvSpPr>
                <a:spLocks/>
              </p:cNvSpPr>
              <p:nvPr/>
            </p:nvSpPr>
            <p:spPr bwMode="auto">
              <a:xfrm>
                <a:off x="11044527"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06" name="Freeform 18"/>
              <p:cNvSpPr>
                <a:spLocks noEditPoints="1"/>
              </p:cNvSpPr>
              <p:nvPr/>
            </p:nvSpPr>
            <p:spPr bwMode="auto">
              <a:xfrm>
                <a:off x="11231782" y="16253"/>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07" name="Freeform 19"/>
              <p:cNvSpPr>
                <a:spLocks/>
              </p:cNvSpPr>
              <p:nvPr/>
            </p:nvSpPr>
            <p:spPr bwMode="auto">
              <a:xfrm>
                <a:off x="11530871"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08" name="Freeform 20"/>
              <p:cNvSpPr>
                <a:spLocks noEditPoints="1"/>
              </p:cNvSpPr>
              <p:nvPr/>
            </p:nvSpPr>
            <p:spPr bwMode="auto">
              <a:xfrm>
                <a:off x="11720727" y="16253"/>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09" name="Freeform 20"/>
              <p:cNvSpPr>
                <a:spLocks noEditPoints="1"/>
              </p:cNvSpPr>
              <p:nvPr/>
            </p:nvSpPr>
            <p:spPr bwMode="auto">
              <a:xfrm>
                <a:off x="10265382"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10" name="Freeform 5"/>
              <p:cNvSpPr>
                <a:spLocks/>
              </p:cNvSpPr>
              <p:nvPr/>
            </p:nvSpPr>
            <p:spPr bwMode="auto">
              <a:xfrm>
                <a:off x="12256837"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11" name="Freeform 29"/>
              <p:cNvSpPr>
                <a:spLocks/>
              </p:cNvSpPr>
              <p:nvPr/>
            </p:nvSpPr>
            <p:spPr bwMode="auto">
              <a:xfrm>
                <a:off x="1079730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12" name="Freeform 18"/>
              <p:cNvSpPr>
                <a:spLocks noEditPoints="1"/>
              </p:cNvSpPr>
              <p:nvPr/>
            </p:nvSpPr>
            <p:spPr bwMode="auto">
              <a:xfrm>
                <a:off x="5000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13" name="Freeform 19"/>
              <p:cNvSpPr>
                <a:spLocks/>
              </p:cNvSpPr>
              <p:nvPr/>
            </p:nvSpPr>
            <p:spPr bwMode="auto">
              <a:xfrm>
                <a:off x="94934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14" name="Freeform 7"/>
              <p:cNvSpPr>
                <a:spLocks/>
              </p:cNvSpPr>
              <p:nvPr/>
            </p:nvSpPr>
            <p:spPr bwMode="auto">
              <a:xfrm>
                <a:off x="125025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15" name="Freeform 8"/>
              <p:cNvSpPr>
                <a:spLocks/>
              </p:cNvSpPr>
              <p:nvPr/>
            </p:nvSpPr>
            <p:spPr bwMode="auto">
              <a:xfrm>
                <a:off x="154787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16" name="Freeform 13"/>
              <p:cNvSpPr>
                <a:spLocks/>
              </p:cNvSpPr>
              <p:nvPr/>
            </p:nvSpPr>
            <p:spPr bwMode="auto">
              <a:xfrm>
                <a:off x="184219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17" name="Freeform 23"/>
              <p:cNvSpPr>
                <a:spLocks/>
              </p:cNvSpPr>
              <p:nvPr/>
            </p:nvSpPr>
            <p:spPr bwMode="auto">
              <a:xfrm>
                <a:off x="2621113"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18" name="Freeform 24"/>
              <p:cNvSpPr>
                <a:spLocks/>
              </p:cNvSpPr>
              <p:nvPr/>
            </p:nvSpPr>
            <p:spPr bwMode="auto">
              <a:xfrm>
                <a:off x="2922029"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19" name="Freeform 29"/>
              <p:cNvSpPr>
                <a:spLocks/>
              </p:cNvSpPr>
              <p:nvPr/>
            </p:nvSpPr>
            <p:spPr bwMode="auto">
              <a:xfrm>
                <a:off x="3222945"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20" name="Freeform 17"/>
              <p:cNvSpPr>
                <a:spLocks/>
              </p:cNvSpPr>
              <p:nvPr/>
            </p:nvSpPr>
            <p:spPr bwMode="auto">
              <a:xfrm>
                <a:off x="3523861"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321" name="Group 740"/>
              <p:cNvGrpSpPr/>
              <p:nvPr/>
            </p:nvGrpSpPr>
            <p:grpSpPr>
              <a:xfrm>
                <a:off x="2143125" y="6384174"/>
                <a:ext cx="348521" cy="470651"/>
                <a:chOff x="7011958" y="-48945"/>
                <a:chExt cx="557213" cy="752475"/>
              </a:xfrm>
              <a:solidFill>
                <a:schemeClr val="tx1">
                  <a:alpha val="12000"/>
                </a:schemeClr>
              </a:solidFill>
            </p:grpSpPr>
            <p:sp>
              <p:nvSpPr>
                <p:cNvPr id="191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91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1322" name="Group 746"/>
              <p:cNvGrpSpPr/>
              <p:nvPr/>
            </p:nvGrpSpPr>
            <p:grpSpPr>
              <a:xfrm>
                <a:off x="4559772" y="6384174"/>
                <a:ext cx="348521" cy="470651"/>
                <a:chOff x="7011958" y="-48945"/>
                <a:chExt cx="557213" cy="752475"/>
              </a:xfrm>
              <a:solidFill>
                <a:schemeClr val="tx1">
                  <a:alpha val="7000"/>
                </a:schemeClr>
              </a:solidFill>
            </p:grpSpPr>
            <p:sp>
              <p:nvSpPr>
                <p:cNvPr id="191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91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323" name="Freeform 19"/>
              <p:cNvSpPr>
                <a:spLocks/>
              </p:cNvSpPr>
              <p:nvPr/>
            </p:nvSpPr>
            <p:spPr bwMode="auto">
              <a:xfrm>
                <a:off x="503776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24" name="Freeform 7"/>
              <p:cNvSpPr>
                <a:spLocks/>
              </p:cNvSpPr>
              <p:nvPr/>
            </p:nvSpPr>
            <p:spPr bwMode="auto">
              <a:xfrm>
                <a:off x="533867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25" name="Freeform 8"/>
              <p:cNvSpPr>
                <a:spLocks/>
              </p:cNvSpPr>
              <p:nvPr/>
            </p:nvSpPr>
            <p:spPr bwMode="auto">
              <a:xfrm>
                <a:off x="563629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26" name="Freeform 23"/>
              <p:cNvSpPr>
                <a:spLocks/>
              </p:cNvSpPr>
              <p:nvPr/>
            </p:nvSpPr>
            <p:spPr bwMode="auto">
              <a:xfrm>
                <a:off x="6408617"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27" name="Freeform 24"/>
              <p:cNvSpPr>
                <a:spLocks/>
              </p:cNvSpPr>
              <p:nvPr/>
            </p:nvSpPr>
            <p:spPr bwMode="auto">
              <a:xfrm>
                <a:off x="6709533"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28" name="Freeform 17"/>
              <p:cNvSpPr>
                <a:spLocks/>
              </p:cNvSpPr>
              <p:nvPr/>
            </p:nvSpPr>
            <p:spPr bwMode="auto">
              <a:xfrm>
                <a:off x="7010449"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29" name="Freeform 18"/>
              <p:cNvSpPr>
                <a:spLocks noEditPoints="1"/>
              </p:cNvSpPr>
              <p:nvPr/>
            </p:nvSpPr>
            <p:spPr bwMode="auto">
              <a:xfrm>
                <a:off x="73047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30" name="Freeform 20"/>
              <p:cNvSpPr>
                <a:spLocks noEditPoints="1"/>
              </p:cNvSpPr>
              <p:nvPr/>
            </p:nvSpPr>
            <p:spPr bwMode="auto">
              <a:xfrm>
                <a:off x="775404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331" name="Group 740"/>
              <p:cNvGrpSpPr/>
              <p:nvPr/>
            </p:nvGrpSpPr>
            <p:grpSpPr>
              <a:xfrm>
                <a:off x="5930629" y="6384174"/>
                <a:ext cx="348521" cy="470651"/>
                <a:chOff x="7011958" y="-48945"/>
                <a:chExt cx="557213" cy="752475"/>
              </a:xfrm>
              <a:solidFill>
                <a:schemeClr val="tx1">
                  <a:alpha val="12000"/>
                </a:schemeClr>
              </a:solidFill>
            </p:grpSpPr>
            <p:sp>
              <p:nvSpPr>
                <p:cNvPr id="191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91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332" name="Freeform 16"/>
              <p:cNvSpPr>
                <a:spLocks noEditPoints="1"/>
              </p:cNvSpPr>
              <p:nvPr/>
            </p:nvSpPr>
            <p:spPr bwMode="auto">
              <a:xfrm>
                <a:off x="9099463"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33" name="Freeform 16"/>
              <p:cNvSpPr>
                <a:spLocks noEditPoints="1"/>
              </p:cNvSpPr>
              <p:nvPr/>
            </p:nvSpPr>
            <p:spPr bwMode="auto">
              <a:xfrm>
                <a:off x="9846352"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34" name="Freeform 5"/>
              <p:cNvSpPr>
                <a:spLocks/>
              </p:cNvSpPr>
              <p:nvPr/>
            </p:nvSpPr>
            <p:spPr bwMode="auto">
              <a:xfrm>
                <a:off x="9548733" y="63899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35" name="Freeform 20"/>
              <p:cNvSpPr>
                <a:spLocks noEditPoints="1"/>
              </p:cNvSpPr>
              <p:nvPr/>
            </p:nvSpPr>
            <p:spPr bwMode="auto">
              <a:xfrm>
                <a:off x="10295622"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336" name="Group 746"/>
              <p:cNvGrpSpPr/>
              <p:nvPr/>
            </p:nvGrpSpPr>
            <p:grpSpPr>
              <a:xfrm>
                <a:off x="10744905" y="6384174"/>
                <a:ext cx="348521" cy="470651"/>
                <a:chOff x="7011958" y="-48945"/>
                <a:chExt cx="557213" cy="752475"/>
              </a:xfrm>
              <a:solidFill>
                <a:schemeClr val="tx1">
                  <a:alpha val="7000"/>
                </a:schemeClr>
              </a:solidFill>
            </p:grpSpPr>
            <p:sp>
              <p:nvSpPr>
                <p:cNvPr id="191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91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337" name="Freeform 18"/>
              <p:cNvSpPr>
                <a:spLocks noEditPoints="1"/>
              </p:cNvSpPr>
              <p:nvPr/>
            </p:nvSpPr>
            <p:spPr bwMode="auto">
              <a:xfrm>
                <a:off x="11701249"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38" name="Freeform 19"/>
              <p:cNvSpPr>
                <a:spLocks/>
              </p:cNvSpPr>
              <p:nvPr/>
            </p:nvSpPr>
            <p:spPr bwMode="auto">
              <a:xfrm>
                <a:off x="121505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339" name="Group 781"/>
              <p:cNvGrpSpPr/>
              <p:nvPr/>
            </p:nvGrpSpPr>
            <p:grpSpPr>
              <a:xfrm>
                <a:off x="520986" y="5766031"/>
                <a:ext cx="612096" cy="486108"/>
                <a:chOff x="9258271" y="-45770"/>
                <a:chExt cx="925513" cy="735013"/>
              </a:xfrm>
              <a:solidFill>
                <a:schemeClr val="bg2">
                  <a:alpha val="38000"/>
                </a:schemeClr>
              </a:solidFill>
            </p:grpSpPr>
            <p:sp>
              <p:nvSpPr>
                <p:cNvPr id="190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90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90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90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90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90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90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90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90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90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340" name="Freeform 21"/>
              <p:cNvSpPr>
                <a:spLocks noEditPoints="1"/>
              </p:cNvSpPr>
              <p:nvPr/>
            </p:nvSpPr>
            <p:spPr bwMode="auto">
              <a:xfrm>
                <a:off x="11222893" y="63967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grpSp>
            <p:nvGrpSpPr>
              <p:cNvPr id="1341" name="Group 781"/>
              <p:cNvGrpSpPr/>
              <p:nvPr/>
            </p:nvGrpSpPr>
            <p:grpSpPr>
              <a:xfrm>
                <a:off x="3818182" y="6368717"/>
                <a:ext cx="612096" cy="486108"/>
                <a:chOff x="9258271" y="-45770"/>
                <a:chExt cx="925513" cy="735013"/>
              </a:xfrm>
              <a:solidFill>
                <a:schemeClr val="accent4">
                  <a:lumMod val="20000"/>
                  <a:lumOff val="80000"/>
                  <a:alpha val="38000"/>
                </a:schemeClr>
              </a:solidFill>
            </p:grpSpPr>
            <p:sp>
              <p:nvSpPr>
                <p:cNvPr id="189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9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9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9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9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9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9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9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9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9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342" name="Freeform 23"/>
              <p:cNvSpPr>
                <a:spLocks/>
              </p:cNvSpPr>
              <p:nvPr/>
            </p:nvSpPr>
            <p:spPr bwMode="auto">
              <a:xfrm>
                <a:off x="8203310"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43" name="Freeform 24"/>
              <p:cNvSpPr>
                <a:spLocks/>
              </p:cNvSpPr>
              <p:nvPr/>
            </p:nvSpPr>
            <p:spPr bwMode="auto">
              <a:xfrm>
                <a:off x="85042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44" name="Freeform 17"/>
              <p:cNvSpPr>
                <a:spLocks/>
              </p:cNvSpPr>
              <p:nvPr/>
            </p:nvSpPr>
            <p:spPr bwMode="auto">
              <a:xfrm>
                <a:off x="8805142"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45" name="Freeform 19"/>
              <p:cNvSpPr>
                <a:spLocks/>
              </p:cNvSpPr>
              <p:nvPr/>
            </p:nvSpPr>
            <p:spPr bwMode="auto">
              <a:xfrm>
                <a:off x="1013391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46" name="Freeform 7"/>
              <p:cNvSpPr>
                <a:spLocks/>
              </p:cNvSpPr>
              <p:nvPr/>
            </p:nvSpPr>
            <p:spPr bwMode="auto">
              <a:xfrm>
                <a:off x="10430348"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47" name="Freeform 8"/>
              <p:cNvSpPr>
                <a:spLocks/>
              </p:cNvSpPr>
              <p:nvPr/>
            </p:nvSpPr>
            <p:spPr bwMode="auto">
              <a:xfrm>
                <a:off x="1072348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48" name="Freeform 13"/>
              <p:cNvSpPr>
                <a:spLocks/>
              </p:cNvSpPr>
              <p:nvPr/>
            </p:nvSpPr>
            <p:spPr bwMode="auto">
              <a:xfrm>
                <a:off x="1101332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49" name="Freeform 23"/>
              <p:cNvSpPr>
                <a:spLocks/>
              </p:cNvSpPr>
              <p:nvPr/>
            </p:nvSpPr>
            <p:spPr bwMode="auto">
              <a:xfrm>
                <a:off x="11783269"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50" name="Freeform 24"/>
              <p:cNvSpPr>
                <a:spLocks/>
              </p:cNvSpPr>
              <p:nvPr/>
            </p:nvSpPr>
            <p:spPr bwMode="auto">
              <a:xfrm>
                <a:off x="1207970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351" name="Group 740"/>
              <p:cNvGrpSpPr/>
              <p:nvPr/>
            </p:nvGrpSpPr>
            <p:grpSpPr>
              <a:xfrm>
                <a:off x="11309765" y="5781488"/>
                <a:ext cx="348521" cy="470651"/>
                <a:chOff x="7011958" y="-48945"/>
                <a:chExt cx="557213" cy="752475"/>
              </a:xfrm>
              <a:solidFill>
                <a:schemeClr val="tx1">
                  <a:alpha val="12000"/>
                </a:schemeClr>
              </a:solidFill>
            </p:grpSpPr>
            <p:sp>
              <p:nvSpPr>
                <p:cNvPr id="188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8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352" name="Freeform 18"/>
              <p:cNvSpPr>
                <a:spLocks noEditPoints="1"/>
              </p:cNvSpPr>
              <p:nvPr/>
            </p:nvSpPr>
            <p:spPr bwMode="auto">
              <a:xfrm>
                <a:off x="7623722"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53" name="Freeform 20"/>
              <p:cNvSpPr>
                <a:spLocks noEditPoints="1"/>
              </p:cNvSpPr>
              <p:nvPr/>
            </p:nvSpPr>
            <p:spPr bwMode="auto">
              <a:xfrm>
                <a:off x="8068508"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54" name="Freeform 16"/>
              <p:cNvSpPr>
                <a:spLocks noEditPoints="1"/>
              </p:cNvSpPr>
              <p:nvPr/>
            </p:nvSpPr>
            <p:spPr bwMode="auto">
              <a:xfrm>
                <a:off x="9395995" y="57708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55" name="Freeform 5"/>
              <p:cNvSpPr>
                <a:spLocks/>
              </p:cNvSpPr>
              <p:nvPr/>
            </p:nvSpPr>
            <p:spPr bwMode="auto">
              <a:xfrm>
                <a:off x="9840781" y="57872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56" name="Freeform 23"/>
              <p:cNvSpPr>
                <a:spLocks/>
              </p:cNvSpPr>
              <p:nvPr/>
            </p:nvSpPr>
            <p:spPr bwMode="auto">
              <a:xfrm>
                <a:off x="8513294"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57" name="Freeform 24"/>
              <p:cNvSpPr>
                <a:spLocks/>
              </p:cNvSpPr>
              <p:nvPr/>
            </p:nvSpPr>
            <p:spPr bwMode="auto">
              <a:xfrm>
                <a:off x="880972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58" name="Freeform 17"/>
              <p:cNvSpPr>
                <a:spLocks/>
              </p:cNvSpPr>
              <p:nvPr/>
            </p:nvSpPr>
            <p:spPr bwMode="auto">
              <a:xfrm>
                <a:off x="9106158"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59" name="Freeform 24"/>
              <p:cNvSpPr>
                <a:spLocks/>
              </p:cNvSpPr>
              <p:nvPr/>
            </p:nvSpPr>
            <p:spPr bwMode="auto">
              <a:xfrm>
                <a:off x="1232679"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60" name="Freeform 29"/>
              <p:cNvSpPr>
                <a:spLocks/>
              </p:cNvSpPr>
              <p:nvPr/>
            </p:nvSpPr>
            <p:spPr bwMode="auto">
              <a:xfrm>
                <a:off x="152911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61" name="Freeform 17"/>
              <p:cNvSpPr>
                <a:spLocks/>
              </p:cNvSpPr>
              <p:nvPr/>
            </p:nvSpPr>
            <p:spPr bwMode="auto">
              <a:xfrm>
                <a:off x="182554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362" name="Group 746"/>
              <p:cNvGrpSpPr/>
              <p:nvPr/>
            </p:nvGrpSpPr>
            <p:grpSpPr>
              <a:xfrm>
                <a:off x="2852486" y="5781488"/>
                <a:ext cx="348521" cy="470651"/>
                <a:chOff x="7011958" y="-48945"/>
                <a:chExt cx="557213" cy="752475"/>
              </a:xfrm>
              <a:solidFill>
                <a:schemeClr val="tx1">
                  <a:alpha val="7000"/>
                </a:schemeClr>
              </a:solidFill>
            </p:grpSpPr>
            <p:sp>
              <p:nvSpPr>
                <p:cNvPr id="188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8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363" name="Freeform 19"/>
              <p:cNvSpPr>
                <a:spLocks/>
              </p:cNvSpPr>
              <p:nvPr/>
            </p:nvSpPr>
            <p:spPr bwMode="auto">
              <a:xfrm>
                <a:off x="332599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64" name="Freeform 7"/>
              <p:cNvSpPr>
                <a:spLocks/>
              </p:cNvSpPr>
              <p:nvPr/>
            </p:nvSpPr>
            <p:spPr bwMode="auto">
              <a:xfrm>
                <a:off x="3622422"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65" name="Freeform 8"/>
              <p:cNvSpPr>
                <a:spLocks/>
              </p:cNvSpPr>
              <p:nvPr/>
            </p:nvSpPr>
            <p:spPr bwMode="auto">
              <a:xfrm>
                <a:off x="3915557"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366" name="Group 781"/>
              <p:cNvGrpSpPr/>
              <p:nvPr/>
            </p:nvGrpSpPr>
            <p:grpSpPr>
              <a:xfrm>
                <a:off x="2115380" y="5766031"/>
                <a:ext cx="612096" cy="486108"/>
                <a:chOff x="9258271" y="-45770"/>
                <a:chExt cx="925513" cy="735013"/>
              </a:xfrm>
              <a:solidFill>
                <a:schemeClr val="accent4">
                  <a:lumMod val="20000"/>
                  <a:lumOff val="80000"/>
                  <a:alpha val="38000"/>
                </a:schemeClr>
              </a:solidFill>
            </p:grpSpPr>
            <p:sp>
              <p:nvSpPr>
                <p:cNvPr id="187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7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7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7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8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8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8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8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8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8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367" name="Freeform 8"/>
              <p:cNvSpPr>
                <a:spLocks/>
              </p:cNvSpPr>
              <p:nvPr/>
            </p:nvSpPr>
            <p:spPr bwMode="auto">
              <a:xfrm>
                <a:off x="4205394"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68" name="Freeform 23"/>
              <p:cNvSpPr>
                <a:spLocks/>
              </p:cNvSpPr>
              <p:nvPr/>
            </p:nvSpPr>
            <p:spPr bwMode="auto">
              <a:xfrm>
                <a:off x="4968748"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69" name="Freeform 24"/>
              <p:cNvSpPr>
                <a:spLocks/>
              </p:cNvSpPr>
              <p:nvPr/>
            </p:nvSpPr>
            <p:spPr bwMode="auto">
              <a:xfrm>
                <a:off x="526518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70" name="Freeform 17"/>
              <p:cNvSpPr>
                <a:spLocks/>
              </p:cNvSpPr>
              <p:nvPr/>
            </p:nvSpPr>
            <p:spPr bwMode="auto">
              <a:xfrm>
                <a:off x="5561612"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371" name="Group 740"/>
              <p:cNvGrpSpPr/>
              <p:nvPr/>
            </p:nvGrpSpPr>
            <p:grpSpPr>
              <a:xfrm>
                <a:off x="4495244" y="5781488"/>
                <a:ext cx="348521" cy="470651"/>
                <a:chOff x="7011958" y="-48945"/>
                <a:chExt cx="557213" cy="752475"/>
              </a:xfrm>
              <a:solidFill>
                <a:schemeClr val="tx1">
                  <a:alpha val="12000"/>
                </a:schemeClr>
              </a:solidFill>
            </p:grpSpPr>
            <p:sp>
              <p:nvSpPr>
                <p:cNvPr id="187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7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372" name="Freeform 18"/>
              <p:cNvSpPr>
                <a:spLocks noEditPoints="1"/>
              </p:cNvSpPr>
              <p:nvPr/>
            </p:nvSpPr>
            <p:spPr bwMode="auto">
              <a:xfrm>
                <a:off x="5851449"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73" name="Freeform 20"/>
              <p:cNvSpPr>
                <a:spLocks noEditPoints="1"/>
              </p:cNvSpPr>
              <p:nvPr/>
            </p:nvSpPr>
            <p:spPr bwMode="auto">
              <a:xfrm>
                <a:off x="6296235"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74" name="Freeform 23"/>
              <p:cNvSpPr>
                <a:spLocks/>
              </p:cNvSpPr>
              <p:nvPr/>
            </p:nvSpPr>
            <p:spPr bwMode="auto">
              <a:xfrm>
                <a:off x="674102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75" name="Freeform 24"/>
              <p:cNvSpPr>
                <a:spLocks/>
              </p:cNvSpPr>
              <p:nvPr/>
            </p:nvSpPr>
            <p:spPr bwMode="auto">
              <a:xfrm>
                <a:off x="7037453"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76" name="Freeform 17"/>
              <p:cNvSpPr>
                <a:spLocks/>
              </p:cNvSpPr>
              <p:nvPr/>
            </p:nvSpPr>
            <p:spPr bwMode="auto">
              <a:xfrm>
                <a:off x="7333885"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77" name="Freeform 18"/>
              <p:cNvSpPr>
                <a:spLocks noEditPoints="1"/>
              </p:cNvSpPr>
              <p:nvPr/>
            </p:nvSpPr>
            <p:spPr bwMode="auto">
              <a:xfrm>
                <a:off x="6136424"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78" name="Freeform 19"/>
              <p:cNvSpPr>
                <a:spLocks/>
              </p:cNvSpPr>
              <p:nvPr/>
            </p:nvSpPr>
            <p:spPr bwMode="auto">
              <a:xfrm>
                <a:off x="6586183"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79" name="Freeform 7"/>
              <p:cNvSpPr>
                <a:spLocks/>
              </p:cNvSpPr>
              <p:nvPr/>
            </p:nvSpPr>
            <p:spPr bwMode="auto">
              <a:xfrm>
                <a:off x="6887588"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80" name="Freeform 8"/>
              <p:cNvSpPr>
                <a:spLocks/>
              </p:cNvSpPr>
              <p:nvPr/>
            </p:nvSpPr>
            <p:spPr bwMode="auto">
              <a:xfrm>
                <a:off x="718569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81" name="Freeform 13"/>
              <p:cNvSpPr>
                <a:spLocks/>
              </p:cNvSpPr>
              <p:nvPr/>
            </p:nvSpPr>
            <p:spPr bwMode="auto">
              <a:xfrm>
                <a:off x="74805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82" name="Freeform 23"/>
              <p:cNvSpPr>
                <a:spLocks/>
              </p:cNvSpPr>
              <p:nvPr/>
            </p:nvSpPr>
            <p:spPr bwMode="auto">
              <a:xfrm>
                <a:off x="826040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83" name="Freeform 24"/>
              <p:cNvSpPr>
                <a:spLocks/>
              </p:cNvSpPr>
              <p:nvPr/>
            </p:nvSpPr>
            <p:spPr bwMode="auto">
              <a:xfrm>
                <a:off x="85618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84" name="Freeform 29"/>
              <p:cNvSpPr>
                <a:spLocks/>
              </p:cNvSpPr>
              <p:nvPr/>
            </p:nvSpPr>
            <p:spPr bwMode="auto">
              <a:xfrm>
                <a:off x="886321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85" name="Freeform 17"/>
              <p:cNvSpPr>
                <a:spLocks/>
              </p:cNvSpPr>
              <p:nvPr/>
            </p:nvSpPr>
            <p:spPr bwMode="auto">
              <a:xfrm>
                <a:off x="916461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386" name="Group 740"/>
              <p:cNvGrpSpPr/>
              <p:nvPr/>
            </p:nvGrpSpPr>
            <p:grpSpPr>
              <a:xfrm>
                <a:off x="7781924" y="5093639"/>
                <a:ext cx="348521" cy="470651"/>
                <a:chOff x="7011958" y="-48945"/>
                <a:chExt cx="557213" cy="752475"/>
              </a:xfrm>
              <a:solidFill>
                <a:schemeClr val="tx1">
                  <a:alpha val="12000"/>
                </a:schemeClr>
              </a:solidFill>
            </p:grpSpPr>
            <p:sp>
              <p:nvSpPr>
                <p:cNvPr id="187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7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1387" name="Group 746"/>
              <p:cNvGrpSpPr/>
              <p:nvPr/>
            </p:nvGrpSpPr>
            <p:grpSpPr>
              <a:xfrm>
                <a:off x="10201505" y="5093639"/>
                <a:ext cx="348521" cy="470651"/>
                <a:chOff x="7011958" y="-48945"/>
                <a:chExt cx="557213" cy="752475"/>
              </a:xfrm>
              <a:solidFill>
                <a:schemeClr val="tx1">
                  <a:alpha val="7000"/>
                </a:schemeClr>
              </a:solidFill>
            </p:grpSpPr>
            <p:sp>
              <p:nvSpPr>
                <p:cNvPr id="187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7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388" name="Freeform 19"/>
              <p:cNvSpPr>
                <a:spLocks/>
              </p:cNvSpPr>
              <p:nvPr/>
            </p:nvSpPr>
            <p:spPr bwMode="auto">
              <a:xfrm>
                <a:off x="106799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89" name="Freeform 7"/>
              <p:cNvSpPr>
                <a:spLocks/>
              </p:cNvSpPr>
              <p:nvPr/>
            </p:nvSpPr>
            <p:spPr bwMode="auto">
              <a:xfrm>
                <a:off x="10981387"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90" name="Freeform 8"/>
              <p:cNvSpPr>
                <a:spLocks/>
              </p:cNvSpPr>
              <p:nvPr/>
            </p:nvSpPr>
            <p:spPr bwMode="auto">
              <a:xfrm>
                <a:off x="11279495"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91" name="Freeform 23"/>
              <p:cNvSpPr>
                <a:spLocks/>
              </p:cNvSpPr>
              <p:nvPr/>
            </p:nvSpPr>
            <p:spPr bwMode="auto">
              <a:xfrm>
                <a:off x="12052795"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392" name="Group 740"/>
              <p:cNvGrpSpPr/>
              <p:nvPr/>
            </p:nvGrpSpPr>
            <p:grpSpPr>
              <a:xfrm>
                <a:off x="11574318" y="5093639"/>
                <a:ext cx="348521" cy="470651"/>
                <a:chOff x="7011958" y="-48945"/>
                <a:chExt cx="557213" cy="752475"/>
              </a:xfrm>
              <a:solidFill>
                <a:schemeClr val="tx1">
                  <a:alpha val="12000"/>
                </a:schemeClr>
              </a:solidFill>
            </p:grpSpPr>
            <p:sp>
              <p:nvSpPr>
                <p:cNvPr id="186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6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1393" name="Group 781"/>
              <p:cNvGrpSpPr/>
              <p:nvPr/>
            </p:nvGrpSpPr>
            <p:grpSpPr>
              <a:xfrm>
                <a:off x="6103830" y="4470631"/>
                <a:ext cx="612096" cy="486108"/>
                <a:chOff x="9258271" y="-45770"/>
                <a:chExt cx="925513" cy="735013"/>
              </a:xfrm>
              <a:solidFill>
                <a:schemeClr val="bg2">
                  <a:alpha val="38000"/>
                </a:schemeClr>
              </a:solidFill>
            </p:grpSpPr>
            <p:sp>
              <p:nvSpPr>
                <p:cNvPr id="185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5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6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6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6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6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6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6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6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6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1394" name="Group 781"/>
              <p:cNvGrpSpPr/>
              <p:nvPr/>
            </p:nvGrpSpPr>
            <p:grpSpPr>
              <a:xfrm>
                <a:off x="9459426" y="5078182"/>
                <a:ext cx="612096" cy="486108"/>
                <a:chOff x="9258271" y="-45770"/>
                <a:chExt cx="925513" cy="735013"/>
              </a:xfrm>
              <a:solidFill>
                <a:schemeClr val="accent4">
                  <a:lumMod val="20000"/>
                  <a:lumOff val="80000"/>
                  <a:alpha val="38000"/>
                </a:schemeClr>
              </a:solidFill>
            </p:grpSpPr>
            <p:sp>
              <p:nvSpPr>
                <p:cNvPr id="184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4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5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5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5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5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5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5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5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5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395" name="Freeform 24"/>
              <p:cNvSpPr>
                <a:spLocks/>
              </p:cNvSpPr>
              <p:nvPr/>
            </p:nvSpPr>
            <p:spPr bwMode="auto">
              <a:xfrm>
                <a:off x="6841547"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96" name="Freeform 29"/>
              <p:cNvSpPr>
                <a:spLocks/>
              </p:cNvSpPr>
              <p:nvPr/>
            </p:nvSpPr>
            <p:spPr bwMode="auto">
              <a:xfrm>
                <a:off x="71386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397" name="Freeform 17"/>
              <p:cNvSpPr>
                <a:spLocks/>
              </p:cNvSpPr>
              <p:nvPr/>
            </p:nvSpPr>
            <p:spPr bwMode="auto">
              <a:xfrm>
                <a:off x="7435659"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398" name="Group 746"/>
              <p:cNvGrpSpPr/>
              <p:nvPr/>
            </p:nvGrpSpPr>
            <p:grpSpPr>
              <a:xfrm>
                <a:off x="8463850" y="4486088"/>
                <a:ext cx="348521" cy="470651"/>
                <a:chOff x="7011958" y="-48945"/>
                <a:chExt cx="557213" cy="752475"/>
              </a:xfrm>
              <a:solidFill>
                <a:schemeClr val="tx1">
                  <a:alpha val="7000"/>
                </a:schemeClr>
              </a:solidFill>
            </p:grpSpPr>
            <p:sp>
              <p:nvSpPr>
                <p:cNvPr id="184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4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399" name="Freeform 19"/>
              <p:cNvSpPr>
                <a:spLocks/>
              </p:cNvSpPr>
              <p:nvPr/>
            </p:nvSpPr>
            <p:spPr bwMode="auto">
              <a:xfrm>
                <a:off x="8937978"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00" name="Freeform 7"/>
              <p:cNvSpPr>
                <a:spLocks/>
              </p:cNvSpPr>
              <p:nvPr/>
            </p:nvSpPr>
            <p:spPr bwMode="auto">
              <a:xfrm>
                <a:off x="9235034"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01" name="Freeform 8"/>
              <p:cNvSpPr>
                <a:spLocks/>
              </p:cNvSpPr>
              <p:nvPr/>
            </p:nvSpPr>
            <p:spPr bwMode="auto">
              <a:xfrm>
                <a:off x="9528793"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402" name="Group 781"/>
              <p:cNvGrpSpPr/>
              <p:nvPr/>
            </p:nvGrpSpPr>
            <p:grpSpPr>
              <a:xfrm>
                <a:off x="7726120" y="4470631"/>
                <a:ext cx="612096" cy="486108"/>
                <a:chOff x="9258271" y="-45770"/>
                <a:chExt cx="925513" cy="735013"/>
              </a:xfrm>
              <a:solidFill>
                <a:schemeClr val="accent4">
                  <a:lumMod val="20000"/>
                  <a:lumOff val="80000"/>
                  <a:alpha val="38000"/>
                </a:schemeClr>
              </a:solidFill>
            </p:grpSpPr>
            <p:sp>
              <p:nvSpPr>
                <p:cNvPr id="183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3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3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3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4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4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4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4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4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4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403" name="Freeform 8"/>
              <p:cNvSpPr>
                <a:spLocks/>
              </p:cNvSpPr>
              <p:nvPr/>
            </p:nvSpPr>
            <p:spPr bwMode="auto">
              <a:xfrm>
                <a:off x="9819254"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04" name="Freeform 23"/>
              <p:cNvSpPr>
                <a:spLocks/>
              </p:cNvSpPr>
              <p:nvPr/>
            </p:nvSpPr>
            <p:spPr bwMode="auto">
              <a:xfrm>
                <a:off x="10583856"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05" name="Freeform 24"/>
              <p:cNvSpPr>
                <a:spLocks/>
              </p:cNvSpPr>
              <p:nvPr/>
            </p:nvSpPr>
            <p:spPr bwMode="auto">
              <a:xfrm>
                <a:off x="10880912"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06" name="Freeform 17"/>
              <p:cNvSpPr>
                <a:spLocks/>
              </p:cNvSpPr>
              <p:nvPr/>
            </p:nvSpPr>
            <p:spPr bwMode="auto">
              <a:xfrm>
                <a:off x="11177968"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407" name="Group 740"/>
              <p:cNvGrpSpPr/>
              <p:nvPr/>
            </p:nvGrpSpPr>
            <p:grpSpPr>
              <a:xfrm>
                <a:off x="10109728" y="4486088"/>
                <a:ext cx="348521" cy="470651"/>
                <a:chOff x="7011958" y="-48945"/>
                <a:chExt cx="557213" cy="752475"/>
              </a:xfrm>
              <a:solidFill>
                <a:schemeClr val="tx1">
                  <a:alpha val="12000"/>
                </a:schemeClr>
              </a:solidFill>
            </p:grpSpPr>
            <p:sp>
              <p:nvSpPr>
                <p:cNvPr id="183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3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408" name="Freeform 18"/>
              <p:cNvSpPr>
                <a:spLocks noEditPoints="1"/>
              </p:cNvSpPr>
              <p:nvPr/>
            </p:nvSpPr>
            <p:spPr bwMode="auto">
              <a:xfrm>
                <a:off x="11468429"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09" name="Freeform 20"/>
              <p:cNvSpPr>
                <a:spLocks noEditPoints="1"/>
              </p:cNvSpPr>
              <p:nvPr/>
            </p:nvSpPr>
            <p:spPr bwMode="auto">
              <a:xfrm>
                <a:off x="11913844"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10" name="Freeform 23"/>
              <p:cNvSpPr>
                <a:spLocks/>
              </p:cNvSpPr>
              <p:nvPr/>
            </p:nvSpPr>
            <p:spPr bwMode="auto">
              <a:xfrm>
                <a:off x="15165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11" name="Freeform 24"/>
              <p:cNvSpPr>
                <a:spLocks/>
              </p:cNvSpPr>
              <p:nvPr/>
            </p:nvSpPr>
            <p:spPr bwMode="auto">
              <a:xfrm>
                <a:off x="45305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12" name="Freeform 17"/>
              <p:cNvSpPr>
                <a:spLocks/>
              </p:cNvSpPr>
              <p:nvPr/>
            </p:nvSpPr>
            <p:spPr bwMode="auto">
              <a:xfrm>
                <a:off x="754461"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13" name="Freeform 18"/>
              <p:cNvSpPr>
                <a:spLocks noEditPoints="1"/>
              </p:cNvSpPr>
              <p:nvPr/>
            </p:nvSpPr>
            <p:spPr bwMode="auto">
              <a:xfrm>
                <a:off x="1049271"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14" name="Freeform 20"/>
              <p:cNvSpPr>
                <a:spLocks noEditPoints="1"/>
              </p:cNvSpPr>
              <p:nvPr/>
            </p:nvSpPr>
            <p:spPr bwMode="auto">
              <a:xfrm>
                <a:off x="1499030"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15" name="Freeform 16"/>
              <p:cNvSpPr>
                <a:spLocks noEditPoints="1"/>
              </p:cNvSpPr>
              <p:nvPr/>
            </p:nvSpPr>
            <p:spPr bwMode="auto">
              <a:xfrm>
                <a:off x="2846409"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16" name="Freeform 16"/>
              <p:cNvSpPr>
                <a:spLocks noEditPoints="1"/>
              </p:cNvSpPr>
              <p:nvPr/>
            </p:nvSpPr>
            <p:spPr bwMode="auto">
              <a:xfrm>
                <a:off x="3594276"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17" name="Freeform 5"/>
              <p:cNvSpPr>
                <a:spLocks/>
              </p:cNvSpPr>
              <p:nvPr/>
            </p:nvSpPr>
            <p:spPr bwMode="auto">
              <a:xfrm>
                <a:off x="3296168" y="50994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18" name="Freeform 20"/>
              <p:cNvSpPr>
                <a:spLocks noEditPoints="1"/>
              </p:cNvSpPr>
              <p:nvPr/>
            </p:nvSpPr>
            <p:spPr bwMode="auto">
              <a:xfrm>
                <a:off x="4044035"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419" name="Group 746"/>
              <p:cNvGrpSpPr/>
              <p:nvPr/>
            </p:nvGrpSpPr>
            <p:grpSpPr>
              <a:xfrm>
                <a:off x="4493807" y="5093639"/>
                <a:ext cx="348521" cy="470651"/>
                <a:chOff x="7011958" y="-48945"/>
                <a:chExt cx="557213" cy="752475"/>
              </a:xfrm>
              <a:solidFill>
                <a:schemeClr val="tx1">
                  <a:alpha val="7000"/>
                </a:schemeClr>
              </a:solidFill>
            </p:grpSpPr>
            <p:sp>
              <p:nvSpPr>
                <p:cNvPr id="183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3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420" name="Freeform 18"/>
              <p:cNvSpPr>
                <a:spLocks noEditPoints="1"/>
              </p:cNvSpPr>
              <p:nvPr/>
            </p:nvSpPr>
            <p:spPr bwMode="auto">
              <a:xfrm>
                <a:off x="5451129"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21" name="Freeform 19"/>
              <p:cNvSpPr>
                <a:spLocks/>
              </p:cNvSpPr>
              <p:nvPr/>
            </p:nvSpPr>
            <p:spPr bwMode="auto">
              <a:xfrm>
                <a:off x="59008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22" name="Freeform 21"/>
              <p:cNvSpPr>
                <a:spLocks noEditPoints="1"/>
              </p:cNvSpPr>
              <p:nvPr/>
            </p:nvSpPr>
            <p:spPr bwMode="auto">
              <a:xfrm>
                <a:off x="4972284" y="51062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sp>
            <p:nvSpPr>
              <p:cNvPr id="1423" name="Freeform 23"/>
              <p:cNvSpPr>
                <a:spLocks/>
              </p:cNvSpPr>
              <p:nvPr/>
            </p:nvSpPr>
            <p:spPr bwMode="auto">
              <a:xfrm>
                <a:off x="1948789"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24" name="Freeform 24"/>
              <p:cNvSpPr>
                <a:spLocks/>
              </p:cNvSpPr>
              <p:nvPr/>
            </p:nvSpPr>
            <p:spPr bwMode="auto">
              <a:xfrm>
                <a:off x="2250194"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25" name="Freeform 17"/>
              <p:cNvSpPr>
                <a:spLocks/>
              </p:cNvSpPr>
              <p:nvPr/>
            </p:nvSpPr>
            <p:spPr bwMode="auto">
              <a:xfrm>
                <a:off x="2551599"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26" name="Freeform 19"/>
              <p:cNvSpPr>
                <a:spLocks/>
              </p:cNvSpPr>
              <p:nvPr/>
            </p:nvSpPr>
            <p:spPr bwMode="auto">
              <a:xfrm>
                <a:off x="3857245"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27" name="Freeform 7"/>
              <p:cNvSpPr>
                <a:spLocks/>
              </p:cNvSpPr>
              <p:nvPr/>
            </p:nvSpPr>
            <p:spPr bwMode="auto">
              <a:xfrm>
                <a:off x="4154301"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28" name="Freeform 8"/>
              <p:cNvSpPr>
                <a:spLocks/>
              </p:cNvSpPr>
              <p:nvPr/>
            </p:nvSpPr>
            <p:spPr bwMode="auto">
              <a:xfrm>
                <a:off x="4448060"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29" name="Freeform 13"/>
              <p:cNvSpPr>
                <a:spLocks/>
              </p:cNvSpPr>
              <p:nvPr/>
            </p:nvSpPr>
            <p:spPr bwMode="auto">
              <a:xfrm>
                <a:off x="4738521"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30" name="Freeform 23"/>
              <p:cNvSpPr>
                <a:spLocks/>
              </p:cNvSpPr>
              <p:nvPr/>
            </p:nvSpPr>
            <p:spPr bwMode="auto">
              <a:xfrm>
                <a:off x="5509718"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31" name="Freeform 24"/>
              <p:cNvSpPr>
                <a:spLocks/>
              </p:cNvSpPr>
              <p:nvPr/>
            </p:nvSpPr>
            <p:spPr bwMode="auto">
              <a:xfrm>
                <a:off x="5806774"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432" name="Group 740"/>
              <p:cNvGrpSpPr/>
              <p:nvPr/>
            </p:nvGrpSpPr>
            <p:grpSpPr>
              <a:xfrm>
                <a:off x="5035590" y="4486088"/>
                <a:ext cx="348521" cy="470651"/>
                <a:chOff x="7011958" y="-48945"/>
                <a:chExt cx="557213" cy="752475"/>
              </a:xfrm>
              <a:solidFill>
                <a:schemeClr val="tx1">
                  <a:alpha val="12000"/>
                </a:schemeClr>
              </a:solidFill>
            </p:grpSpPr>
            <p:sp>
              <p:nvSpPr>
                <p:cNvPr id="183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3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433" name="Freeform 18"/>
              <p:cNvSpPr>
                <a:spLocks noEditPoints="1"/>
              </p:cNvSpPr>
              <p:nvPr/>
            </p:nvSpPr>
            <p:spPr bwMode="auto">
              <a:xfrm>
                <a:off x="1342683"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34" name="Freeform 20"/>
              <p:cNvSpPr>
                <a:spLocks noEditPoints="1"/>
              </p:cNvSpPr>
              <p:nvPr/>
            </p:nvSpPr>
            <p:spPr bwMode="auto">
              <a:xfrm>
                <a:off x="1788093"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35" name="Freeform 16"/>
              <p:cNvSpPr>
                <a:spLocks noEditPoints="1"/>
              </p:cNvSpPr>
              <p:nvPr/>
            </p:nvSpPr>
            <p:spPr bwMode="auto">
              <a:xfrm>
                <a:off x="3118076" y="44754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36" name="Freeform 5"/>
              <p:cNvSpPr>
                <a:spLocks/>
              </p:cNvSpPr>
              <p:nvPr/>
            </p:nvSpPr>
            <p:spPr bwMode="auto">
              <a:xfrm>
                <a:off x="3563486" y="44918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37" name="Freeform 23"/>
              <p:cNvSpPr>
                <a:spLocks/>
              </p:cNvSpPr>
              <p:nvPr/>
            </p:nvSpPr>
            <p:spPr bwMode="auto">
              <a:xfrm>
                <a:off x="22335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38" name="Freeform 24"/>
              <p:cNvSpPr>
                <a:spLocks/>
              </p:cNvSpPr>
              <p:nvPr/>
            </p:nvSpPr>
            <p:spPr bwMode="auto">
              <a:xfrm>
                <a:off x="2530559"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39" name="Freeform 17"/>
              <p:cNvSpPr>
                <a:spLocks/>
              </p:cNvSpPr>
              <p:nvPr/>
            </p:nvSpPr>
            <p:spPr bwMode="auto">
              <a:xfrm>
                <a:off x="2827615"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40" name="Freeform 20"/>
              <p:cNvSpPr>
                <a:spLocks noEditPoints="1"/>
              </p:cNvSpPr>
              <p:nvPr/>
            </p:nvSpPr>
            <p:spPr bwMode="auto">
              <a:xfrm>
                <a:off x="88900"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41" name="Freeform 23"/>
              <p:cNvSpPr>
                <a:spLocks/>
              </p:cNvSpPr>
              <p:nvPr/>
            </p:nvSpPr>
            <p:spPr bwMode="auto">
              <a:xfrm>
                <a:off x="458110"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42" name="Freeform 24"/>
              <p:cNvSpPr>
                <a:spLocks/>
              </p:cNvSpPr>
              <p:nvPr/>
            </p:nvSpPr>
            <p:spPr bwMode="auto">
              <a:xfrm>
                <a:off x="755166"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43" name="Freeform 17"/>
              <p:cNvSpPr>
                <a:spLocks/>
              </p:cNvSpPr>
              <p:nvPr/>
            </p:nvSpPr>
            <p:spPr bwMode="auto">
              <a:xfrm>
                <a:off x="1052222"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44" name="Freeform 20"/>
              <p:cNvSpPr>
                <a:spLocks noEditPoints="1"/>
              </p:cNvSpPr>
              <p:nvPr/>
            </p:nvSpPr>
            <p:spPr bwMode="auto">
              <a:xfrm>
                <a:off x="8890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dirty="0">
                  <a:solidFill>
                    <a:srgbClr val="000000"/>
                  </a:solidFill>
                </a:endParaRPr>
              </a:p>
            </p:txBody>
          </p:sp>
          <p:sp>
            <p:nvSpPr>
              <p:cNvPr id="1445" name="Freeform 20"/>
              <p:cNvSpPr>
                <a:spLocks noEditPoints="1"/>
              </p:cNvSpPr>
              <p:nvPr/>
            </p:nvSpPr>
            <p:spPr bwMode="auto">
              <a:xfrm>
                <a:off x="101600"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46" name="Freeform 18"/>
              <p:cNvSpPr>
                <a:spLocks noEditPoints="1"/>
              </p:cNvSpPr>
              <p:nvPr/>
            </p:nvSpPr>
            <p:spPr bwMode="auto">
              <a:xfrm>
                <a:off x="5254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47" name="Freeform 19"/>
              <p:cNvSpPr>
                <a:spLocks/>
              </p:cNvSpPr>
              <p:nvPr/>
            </p:nvSpPr>
            <p:spPr bwMode="auto">
              <a:xfrm>
                <a:off x="97474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48" name="Freeform 7"/>
              <p:cNvSpPr>
                <a:spLocks/>
              </p:cNvSpPr>
              <p:nvPr/>
            </p:nvSpPr>
            <p:spPr bwMode="auto">
              <a:xfrm>
                <a:off x="127565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49" name="Freeform 8"/>
              <p:cNvSpPr>
                <a:spLocks/>
              </p:cNvSpPr>
              <p:nvPr/>
            </p:nvSpPr>
            <p:spPr bwMode="auto">
              <a:xfrm>
                <a:off x="157327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50" name="Freeform 13"/>
              <p:cNvSpPr>
                <a:spLocks/>
              </p:cNvSpPr>
              <p:nvPr/>
            </p:nvSpPr>
            <p:spPr bwMode="auto">
              <a:xfrm>
                <a:off x="186759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51" name="Freeform 23"/>
              <p:cNvSpPr>
                <a:spLocks/>
              </p:cNvSpPr>
              <p:nvPr/>
            </p:nvSpPr>
            <p:spPr bwMode="auto">
              <a:xfrm>
                <a:off x="2646513"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52" name="Freeform 24"/>
              <p:cNvSpPr>
                <a:spLocks/>
              </p:cNvSpPr>
              <p:nvPr/>
            </p:nvSpPr>
            <p:spPr bwMode="auto">
              <a:xfrm>
                <a:off x="2947429"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53" name="Freeform 29"/>
              <p:cNvSpPr>
                <a:spLocks/>
              </p:cNvSpPr>
              <p:nvPr/>
            </p:nvSpPr>
            <p:spPr bwMode="auto">
              <a:xfrm>
                <a:off x="3248345"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54" name="Freeform 17"/>
              <p:cNvSpPr>
                <a:spLocks/>
              </p:cNvSpPr>
              <p:nvPr/>
            </p:nvSpPr>
            <p:spPr bwMode="auto">
              <a:xfrm>
                <a:off x="3549261"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455" name="Group 740"/>
              <p:cNvGrpSpPr/>
              <p:nvPr/>
            </p:nvGrpSpPr>
            <p:grpSpPr>
              <a:xfrm>
                <a:off x="2168525" y="3806074"/>
                <a:ext cx="348521" cy="470651"/>
                <a:chOff x="7011958" y="-48945"/>
                <a:chExt cx="557213" cy="752475"/>
              </a:xfrm>
              <a:solidFill>
                <a:schemeClr val="tx1">
                  <a:alpha val="12000"/>
                </a:schemeClr>
              </a:solidFill>
            </p:grpSpPr>
            <p:sp>
              <p:nvSpPr>
                <p:cNvPr id="182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2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1456" name="Group 746"/>
              <p:cNvGrpSpPr/>
              <p:nvPr/>
            </p:nvGrpSpPr>
            <p:grpSpPr>
              <a:xfrm>
                <a:off x="4585172" y="3806074"/>
                <a:ext cx="348521" cy="470651"/>
                <a:chOff x="7011958" y="-48945"/>
                <a:chExt cx="557213" cy="752475"/>
              </a:xfrm>
              <a:solidFill>
                <a:schemeClr val="tx1">
                  <a:alpha val="7000"/>
                </a:schemeClr>
              </a:solidFill>
            </p:grpSpPr>
            <p:sp>
              <p:nvSpPr>
                <p:cNvPr id="182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2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457" name="Freeform 19"/>
              <p:cNvSpPr>
                <a:spLocks/>
              </p:cNvSpPr>
              <p:nvPr/>
            </p:nvSpPr>
            <p:spPr bwMode="auto">
              <a:xfrm>
                <a:off x="506316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58" name="Freeform 7"/>
              <p:cNvSpPr>
                <a:spLocks/>
              </p:cNvSpPr>
              <p:nvPr/>
            </p:nvSpPr>
            <p:spPr bwMode="auto">
              <a:xfrm>
                <a:off x="536407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59" name="Freeform 8"/>
              <p:cNvSpPr>
                <a:spLocks/>
              </p:cNvSpPr>
              <p:nvPr/>
            </p:nvSpPr>
            <p:spPr bwMode="auto">
              <a:xfrm>
                <a:off x="566169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60" name="Freeform 23"/>
              <p:cNvSpPr>
                <a:spLocks/>
              </p:cNvSpPr>
              <p:nvPr/>
            </p:nvSpPr>
            <p:spPr bwMode="auto">
              <a:xfrm>
                <a:off x="6434017"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61" name="Freeform 24"/>
              <p:cNvSpPr>
                <a:spLocks/>
              </p:cNvSpPr>
              <p:nvPr/>
            </p:nvSpPr>
            <p:spPr bwMode="auto">
              <a:xfrm>
                <a:off x="6734933"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62" name="Freeform 17"/>
              <p:cNvSpPr>
                <a:spLocks/>
              </p:cNvSpPr>
              <p:nvPr/>
            </p:nvSpPr>
            <p:spPr bwMode="auto">
              <a:xfrm>
                <a:off x="7035849"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63" name="Freeform 18"/>
              <p:cNvSpPr>
                <a:spLocks noEditPoints="1"/>
              </p:cNvSpPr>
              <p:nvPr/>
            </p:nvSpPr>
            <p:spPr bwMode="auto">
              <a:xfrm>
                <a:off x="73301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64" name="Freeform 20"/>
              <p:cNvSpPr>
                <a:spLocks noEditPoints="1"/>
              </p:cNvSpPr>
              <p:nvPr/>
            </p:nvSpPr>
            <p:spPr bwMode="auto">
              <a:xfrm>
                <a:off x="7779440"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465" name="Group 740"/>
              <p:cNvGrpSpPr/>
              <p:nvPr/>
            </p:nvGrpSpPr>
            <p:grpSpPr>
              <a:xfrm>
                <a:off x="5956029" y="3806074"/>
                <a:ext cx="348521" cy="470651"/>
                <a:chOff x="7011958" y="-48945"/>
                <a:chExt cx="557213" cy="752475"/>
              </a:xfrm>
              <a:solidFill>
                <a:schemeClr val="tx1">
                  <a:alpha val="12000"/>
                </a:schemeClr>
              </a:solidFill>
            </p:grpSpPr>
            <p:sp>
              <p:nvSpPr>
                <p:cNvPr id="182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2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466" name="Freeform 16"/>
              <p:cNvSpPr>
                <a:spLocks noEditPoints="1"/>
              </p:cNvSpPr>
              <p:nvPr/>
            </p:nvSpPr>
            <p:spPr bwMode="auto">
              <a:xfrm>
                <a:off x="9124863"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67" name="Freeform 16"/>
              <p:cNvSpPr>
                <a:spLocks noEditPoints="1"/>
              </p:cNvSpPr>
              <p:nvPr/>
            </p:nvSpPr>
            <p:spPr bwMode="auto">
              <a:xfrm>
                <a:off x="9871752"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68" name="Freeform 5"/>
              <p:cNvSpPr>
                <a:spLocks/>
              </p:cNvSpPr>
              <p:nvPr/>
            </p:nvSpPr>
            <p:spPr bwMode="auto">
              <a:xfrm>
                <a:off x="9574133" y="38118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69" name="Freeform 20"/>
              <p:cNvSpPr>
                <a:spLocks noEditPoints="1"/>
              </p:cNvSpPr>
              <p:nvPr/>
            </p:nvSpPr>
            <p:spPr bwMode="auto">
              <a:xfrm>
                <a:off x="10321022"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470" name="Group 746"/>
              <p:cNvGrpSpPr/>
              <p:nvPr/>
            </p:nvGrpSpPr>
            <p:grpSpPr>
              <a:xfrm>
                <a:off x="10770305" y="3806074"/>
                <a:ext cx="348521" cy="470651"/>
                <a:chOff x="7011958" y="-48945"/>
                <a:chExt cx="557213" cy="752475"/>
              </a:xfrm>
              <a:solidFill>
                <a:schemeClr val="tx1">
                  <a:alpha val="7000"/>
                </a:schemeClr>
              </a:solidFill>
            </p:grpSpPr>
            <p:sp>
              <p:nvSpPr>
                <p:cNvPr id="182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2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471" name="Freeform 18"/>
              <p:cNvSpPr>
                <a:spLocks noEditPoints="1"/>
              </p:cNvSpPr>
              <p:nvPr/>
            </p:nvSpPr>
            <p:spPr bwMode="auto">
              <a:xfrm>
                <a:off x="11726649"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72" name="Freeform 19"/>
              <p:cNvSpPr>
                <a:spLocks/>
              </p:cNvSpPr>
              <p:nvPr/>
            </p:nvSpPr>
            <p:spPr bwMode="auto">
              <a:xfrm>
                <a:off x="121505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473" name="Group 781"/>
              <p:cNvGrpSpPr/>
              <p:nvPr/>
            </p:nvGrpSpPr>
            <p:grpSpPr>
              <a:xfrm>
                <a:off x="520986" y="3124431"/>
                <a:ext cx="612096" cy="486108"/>
                <a:chOff x="9258271" y="-45770"/>
                <a:chExt cx="925513" cy="735013"/>
              </a:xfrm>
              <a:solidFill>
                <a:schemeClr val="bg2">
                  <a:alpha val="38000"/>
                </a:schemeClr>
              </a:solidFill>
            </p:grpSpPr>
            <p:sp>
              <p:nvSpPr>
                <p:cNvPr id="181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1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1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1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1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1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1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1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2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2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474" name="Freeform 21"/>
              <p:cNvSpPr>
                <a:spLocks noEditPoints="1"/>
              </p:cNvSpPr>
              <p:nvPr/>
            </p:nvSpPr>
            <p:spPr bwMode="auto">
              <a:xfrm>
                <a:off x="11248293" y="38186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grpSp>
            <p:nvGrpSpPr>
              <p:cNvPr id="1475" name="Group 781"/>
              <p:cNvGrpSpPr/>
              <p:nvPr/>
            </p:nvGrpSpPr>
            <p:grpSpPr>
              <a:xfrm>
                <a:off x="3843582" y="3790617"/>
                <a:ext cx="612096" cy="486108"/>
                <a:chOff x="9258271" y="-45770"/>
                <a:chExt cx="925513" cy="735013"/>
              </a:xfrm>
              <a:solidFill>
                <a:schemeClr val="accent4">
                  <a:lumMod val="20000"/>
                  <a:lumOff val="80000"/>
                  <a:alpha val="38000"/>
                </a:schemeClr>
              </a:solidFill>
            </p:grpSpPr>
            <p:sp>
              <p:nvSpPr>
                <p:cNvPr id="180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0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0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0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0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0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0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0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1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1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476" name="Freeform 23"/>
              <p:cNvSpPr>
                <a:spLocks/>
              </p:cNvSpPr>
              <p:nvPr/>
            </p:nvSpPr>
            <p:spPr bwMode="auto">
              <a:xfrm>
                <a:off x="8228710"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77" name="Freeform 24"/>
              <p:cNvSpPr>
                <a:spLocks/>
              </p:cNvSpPr>
              <p:nvPr/>
            </p:nvSpPr>
            <p:spPr bwMode="auto">
              <a:xfrm>
                <a:off x="85296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78" name="Freeform 17"/>
              <p:cNvSpPr>
                <a:spLocks/>
              </p:cNvSpPr>
              <p:nvPr/>
            </p:nvSpPr>
            <p:spPr bwMode="auto">
              <a:xfrm>
                <a:off x="8830542"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79" name="Freeform 19"/>
              <p:cNvSpPr>
                <a:spLocks/>
              </p:cNvSpPr>
              <p:nvPr/>
            </p:nvSpPr>
            <p:spPr bwMode="auto">
              <a:xfrm>
                <a:off x="1015931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80" name="Freeform 7"/>
              <p:cNvSpPr>
                <a:spLocks/>
              </p:cNvSpPr>
              <p:nvPr/>
            </p:nvSpPr>
            <p:spPr bwMode="auto">
              <a:xfrm>
                <a:off x="10455748"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81" name="Freeform 8"/>
              <p:cNvSpPr>
                <a:spLocks/>
              </p:cNvSpPr>
              <p:nvPr/>
            </p:nvSpPr>
            <p:spPr bwMode="auto">
              <a:xfrm>
                <a:off x="1074888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82" name="Freeform 13"/>
              <p:cNvSpPr>
                <a:spLocks/>
              </p:cNvSpPr>
              <p:nvPr/>
            </p:nvSpPr>
            <p:spPr bwMode="auto">
              <a:xfrm>
                <a:off x="1103872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83" name="Freeform 23"/>
              <p:cNvSpPr>
                <a:spLocks/>
              </p:cNvSpPr>
              <p:nvPr/>
            </p:nvSpPr>
            <p:spPr bwMode="auto">
              <a:xfrm>
                <a:off x="11808669"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84" name="Freeform 24"/>
              <p:cNvSpPr>
                <a:spLocks/>
              </p:cNvSpPr>
              <p:nvPr/>
            </p:nvSpPr>
            <p:spPr bwMode="auto">
              <a:xfrm>
                <a:off x="1210510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485" name="Group 740"/>
              <p:cNvGrpSpPr/>
              <p:nvPr/>
            </p:nvGrpSpPr>
            <p:grpSpPr>
              <a:xfrm>
                <a:off x="11335165" y="3139888"/>
                <a:ext cx="348521" cy="470651"/>
                <a:chOff x="7011958" y="-48945"/>
                <a:chExt cx="557213" cy="752475"/>
              </a:xfrm>
              <a:solidFill>
                <a:schemeClr val="tx1">
                  <a:alpha val="12000"/>
                </a:schemeClr>
              </a:solidFill>
            </p:grpSpPr>
            <p:sp>
              <p:nvSpPr>
                <p:cNvPr id="180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80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486" name="Freeform 18"/>
              <p:cNvSpPr>
                <a:spLocks noEditPoints="1"/>
              </p:cNvSpPr>
              <p:nvPr/>
            </p:nvSpPr>
            <p:spPr bwMode="auto">
              <a:xfrm>
                <a:off x="7649122"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87" name="Freeform 20"/>
              <p:cNvSpPr>
                <a:spLocks noEditPoints="1"/>
              </p:cNvSpPr>
              <p:nvPr/>
            </p:nvSpPr>
            <p:spPr bwMode="auto">
              <a:xfrm>
                <a:off x="8093908"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88" name="Freeform 16"/>
              <p:cNvSpPr>
                <a:spLocks noEditPoints="1"/>
              </p:cNvSpPr>
              <p:nvPr/>
            </p:nvSpPr>
            <p:spPr bwMode="auto">
              <a:xfrm>
                <a:off x="9421395" y="31927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89" name="Freeform 5"/>
              <p:cNvSpPr>
                <a:spLocks/>
              </p:cNvSpPr>
              <p:nvPr/>
            </p:nvSpPr>
            <p:spPr bwMode="auto">
              <a:xfrm>
                <a:off x="9866181" y="3145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90" name="Freeform 23"/>
              <p:cNvSpPr>
                <a:spLocks/>
              </p:cNvSpPr>
              <p:nvPr/>
            </p:nvSpPr>
            <p:spPr bwMode="auto">
              <a:xfrm>
                <a:off x="8538694"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91" name="Freeform 24"/>
              <p:cNvSpPr>
                <a:spLocks/>
              </p:cNvSpPr>
              <p:nvPr/>
            </p:nvSpPr>
            <p:spPr bwMode="auto">
              <a:xfrm>
                <a:off x="883512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92" name="Freeform 17"/>
              <p:cNvSpPr>
                <a:spLocks/>
              </p:cNvSpPr>
              <p:nvPr/>
            </p:nvSpPr>
            <p:spPr bwMode="auto">
              <a:xfrm>
                <a:off x="9131558"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93" name="Freeform 24"/>
              <p:cNvSpPr>
                <a:spLocks/>
              </p:cNvSpPr>
              <p:nvPr/>
            </p:nvSpPr>
            <p:spPr bwMode="auto">
              <a:xfrm>
                <a:off x="1258079"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94" name="Freeform 29"/>
              <p:cNvSpPr>
                <a:spLocks/>
              </p:cNvSpPr>
              <p:nvPr/>
            </p:nvSpPr>
            <p:spPr bwMode="auto">
              <a:xfrm>
                <a:off x="155451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95" name="Freeform 17"/>
              <p:cNvSpPr>
                <a:spLocks/>
              </p:cNvSpPr>
              <p:nvPr/>
            </p:nvSpPr>
            <p:spPr bwMode="auto">
              <a:xfrm>
                <a:off x="18509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496" name="Group 746"/>
              <p:cNvGrpSpPr/>
              <p:nvPr/>
            </p:nvGrpSpPr>
            <p:grpSpPr>
              <a:xfrm>
                <a:off x="2877886" y="3139888"/>
                <a:ext cx="348521" cy="470651"/>
                <a:chOff x="7011958" y="-48945"/>
                <a:chExt cx="557213" cy="752475"/>
              </a:xfrm>
              <a:solidFill>
                <a:schemeClr val="tx1">
                  <a:alpha val="7000"/>
                </a:schemeClr>
              </a:solidFill>
            </p:grpSpPr>
            <p:sp>
              <p:nvSpPr>
                <p:cNvPr id="179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9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497" name="Freeform 19"/>
              <p:cNvSpPr>
                <a:spLocks/>
              </p:cNvSpPr>
              <p:nvPr/>
            </p:nvSpPr>
            <p:spPr bwMode="auto">
              <a:xfrm>
                <a:off x="335139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98" name="Freeform 7"/>
              <p:cNvSpPr>
                <a:spLocks/>
              </p:cNvSpPr>
              <p:nvPr/>
            </p:nvSpPr>
            <p:spPr bwMode="auto">
              <a:xfrm>
                <a:off x="3647822"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499" name="Freeform 8"/>
              <p:cNvSpPr>
                <a:spLocks/>
              </p:cNvSpPr>
              <p:nvPr/>
            </p:nvSpPr>
            <p:spPr bwMode="auto">
              <a:xfrm>
                <a:off x="3940957"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500" name="Group 781"/>
              <p:cNvGrpSpPr/>
              <p:nvPr/>
            </p:nvGrpSpPr>
            <p:grpSpPr>
              <a:xfrm>
                <a:off x="2140780" y="3124431"/>
                <a:ext cx="612096" cy="486108"/>
                <a:chOff x="9258271" y="-45770"/>
                <a:chExt cx="925513" cy="735013"/>
              </a:xfrm>
              <a:solidFill>
                <a:schemeClr val="accent4">
                  <a:lumMod val="20000"/>
                  <a:lumOff val="80000"/>
                  <a:alpha val="38000"/>
                </a:schemeClr>
              </a:solidFill>
            </p:grpSpPr>
            <p:sp>
              <p:nvSpPr>
                <p:cNvPr id="178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8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9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9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9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9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9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9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9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9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501" name="Freeform 8"/>
              <p:cNvSpPr>
                <a:spLocks/>
              </p:cNvSpPr>
              <p:nvPr/>
            </p:nvSpPr>
            <p:spPr bwMode="auto">
              <a:xfrm>
                <a:off x="4230794"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02" name="Freeform 23"/>
              <p:cNvSpPr>
                <a:spLocks/>
              </p:cNvSpPr>
              <p:nvPr/>
            </p:nvSpPr>
            <p:spPr bwMode="auto">
              <a:xfrm>
                <a:off x="4994148"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03" name="Freeform 24"/>
              <p:cNvSpPr>
                <a:spLocks/>
              </p:cNvSpPr>
              <p:nvPr/>
            </p:nvSpPr>
            <p:spPr bwMode="auto">
              <a:xfrm>
                <a:off x="529058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04" name="Freeform 17"/>
              <p:cNvSpPr>
                <a:spLocks/>
              </p:cNvSpPr>
              <p:nvPr/>
            </p:nvSpPr>
            <p:spPr bwMode="auto">
              <a:xfrm>
                <a:off x="5587012"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505" name="Group 740"/>
              <p:cNvGrpSpPr/>
              <p:nvPr/>
            </p:nvGrpSpPr>
            <p:grpSpPr>
              <a:xfrm>
                <a:off x="4520644" y="3139888"/>
                <a:ext cx="348521" cy="470651"/>
                <a:chOff x="7011958" y="-48945"/>
                <a:chExt cx="557213" cy="752475"/>
              </a:xfrm>
              <a:solidFill>
                <a:schemeClr val="tx1">
                  <a:alpha val="12000"/>
                </a:schemeClr>
              </a:solidFill>
            </p:grpSpPr>
            <p:sp>
              <p:nvSpPr>
                <p:cNvPr id="178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8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506" name="Freeform 18"/>
              <p:cNvSpPr>
                <a:spLocks noEditPoints="1"/>
              </p:cNvSpPr>
              <p:nvPr/>
            </p:nvSpPr>
            <p:spPr bwMode="auto">
              <a:xfrm>
                <a:off x="5876849"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07" name="Freeform 20"/>
              <p:cNvSpPr>
                <a:spLocks noEditPoints="1"/>
              </p:cNvSpPr>
              <p:nvPr/>
            </p:nvSpPr>
            <p:spPr bwMode="auto">
              <a:xfrm>
                <a:off x="6321635"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08" name="Freeform 23"/>
              <p:cNvSpPr>
                <a:spLocks/>
              </p:cNvSpPr>
              <p:nvPr/>
            </p:nvSpPr>
            <p:spPr bwMode="auto">
              <a:xfrm>
                <a:off x="676642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09" name="Freeform 24"/>
              <p:cNvSpPr>
                <a:spLocks/>
              </p:cNvSpPr>
              <p:nvPr/>
            </p:nvSpPr>
            <p:spPr bwMode="auto">
              <a:xfrm>
                <a:off x="7062853"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10" name="Freeform 17"/>
              <p:cNvSpPr>
                <a:spLocks/>
              </p:cNvSpPr>
              <p:nvPr/>
            </p:nvSpPr>
            <p:spPr bwMode="auto">
              <a:xfrm>
                <a:off x="7359285"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11" name="Freeform 18"/>
              <p:cNvSpPr>
                <a:spLocks noEditPoints="1"/>
              </p:cNvSpPr>
              <p:nvPr/>
            </p:nvSpPr>
            <p:spPr bwMode="auto">
              <a:xfrm>
                <a:off x="6161824"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12" name="Freeform 19"/>
              <p:cNvSpPr>
                <a:spLocks/>
              </p:cNvSpPr>
              <p:nvPr/>
            </p:nvSpPr>
            <p:spPr bwMode="auto">
              <a:xfrm>
                <a:off x="6611583"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13" name="Freeform 7"/>
              <p:cNvSpPr>
                <a:spLocks/>
              </p:cNvSpPr>
              <p:nvPr/>
            </p:nvSpPr>
            <p:spPr bwMode="auto">
              <a:xfrm>
                <a:off x="6912988"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14" name="Freeform 8"/>
              <p:cNvSpPr>
                <a:spLocks/>
              </p:cNvSpPr>
              <p:nvPr/>
            </p:nvSpPr>
            <p:spPr bwMode="auto">
              <a:xfrm>
                <a:off x="721109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15" name="Freeform 13"/>
              <p:cNvSpPr>
                <a:spLocks/>
              </p:cNvSpPr>
              <p:nvPr/>
            </p:nvSpPr>
            <p:spPr bwMode="auto">
              <a:xfrm>
                <a:off x="75059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16" name="Freeform 23"/>
              <p:cNvSpPr>
                <a:spLocks/>
              </p:cNvSpPr>
              <p:nvPr/>
            </p:nvSpPr>
            <p:spPr bwMode="auto">
              <a:xfrm>
                <a:off x="828580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17" name="Freeform 24"/>
              <p:cNvSpPr>
                <a:spLocks/>
              </p:cNvSpPr>
              <p:nvPr/>
            </p:nvSpPr>
            <p:spPr bwMode="auto">
              <a:xfrm>
                <a:off x="85872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18" name="Freeform 29"/>
              <p:cNvSpPr>
                <a:spLocks/>
              </p:cNvSpPr>
              <p:nvPr/>
            </p:nvSpPr>
            <p:spPr bwMode="auto">
              <a:xfrm>
                <a:off x="888861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19" name="Freeform 17"/>
              <p:cNvSpPr>
                <a:spLocks/>
              </p:cNvSpPr>
              <p:nvPr/>
            </p:nvSpPr>
            <p:spPr bwMode="auto">
              <a:xfrm>
                <a:off x="919001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520" name="Group 740"/>
              <p:cNvGrpSpPr/>
              <p:nvPr/>
            </p:nvGrpSpPr>
            <p:grpSpPr>
              <a:xfrm>
                <a:off x="7807324" y="2515539"/>
                <a:ext cx="348521" cy="470651"/>
                <a:chOff x="7011958" y="-48945"/>
                <a:chExt cx="557213" cy="752475"/>
              </a:xfrm>
              <a:solidFill>
                <a:schemeClr val="tx1">
                  <a:alpha val="12000"/>
                </a:schemeClr>
              </a:solidFill>
            </p:grpSpPr>
            <p:sp>
              <p:nvSpPr>
                <p:cNvPr id="178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8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1521" name="Group 746"/>
              <p:cNvGrpSpPr/>
              <p:nvPr/>
            </p:nvGrpSpPr>
            <p:grpSpPr>
              <a:xfrm>
                <a:off x="10226905" y="2515539"/>
                <a:ext cx="348521" cy="470651"/>
                <a:chOff x="7011958" y="-48945"/>
                <a:chExt cx="557213" cy="752475"/>
              </a:xfrm>
              <a:solidFill>
                <a:schemeClr val="tx1">
                  <a:alpha val="7000"/>
                </a:schemeClr>
              </a:solidFill>
            </p:grpSpPr>
            <p:sp>
              <p:nvSpPr>
                <p:cNvPr id="178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8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522" name="Freeform 19"/>
              <p:cNvSpPr>
                <a:spLocks/>
              </p:cNvSpPr>
              <p:nvPr/>
            </p:nvSpPr>
            <p:spPr bwMode="auto">
              <a:xfrm>
                <a:off x="107053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23" name="Freeform 7"/>
              <p:cNvSpPr>
                <a:spLocks/>
              </p:cNvSpPr>
              <p:nvPr/>
            </p:nvSpPr>
            <p:spPr bwMode="auto">
              <a:xfrm>
                <a:off x="11006787"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24" name="Freeform 8"/>
              <p:cNvSpPr>
                <a:spLocks/>
              </p:cNvSpPr>
              <p:nvPr/>
            </p:nvSpPr>
            <p:spPr bwMode="auto">
              <a:xfrm>
                <a:off x="11304895"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25" name="Freeform 23"/>
              <p:cNvSpPr>
                <a:spLocks/>
              </p:cNvSpPr>
              <p:nvPr/>
            </p:nvSpPr>
            <p:spPr bwMode="auto">
              <a:xfrm>
                <a:off x="12078195"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526" name="Group 740"/>
              <p:cNvGrpSpPr/>
              <p:nvPr/>
            </p:nvGrpSpPr>
            <p:grpSpPr>
              <a:xfrm>
                <a:off x="11599718" y="2515539"/>
                <a:ext cx="348521" cy="470651"/>
                <a:chOff x="7011958" y="-48945"/>
                <a:chExt cx="557213" cy="752475"/>
              </a:xfrm>
              <a:solidFill>
                <a:schemeClr val="tx1">
                  <a:alpha val="12000"/>
                </a:schemeClr>
              </a:solidFill>
            </p:grpSpPr>
            <p:sp>
              <p:nvSpPr>
                <p:cNvPr id="178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8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1527" name="Group 781"/>
              <p:cNvGrpSpPr/>
              <p:nvPr/>
            </p:nvGrpSpPr>
            <p:grpSpPr>
              <a:xfrm>
                <a:off x="6129230" y="1892531"/>
                <a:ext cx="612096" cy="486108"/>
                <a:chOff x="9258271" y="-45770"/>
                <a:chExt cx="925513" cy="735013"/>
              </a:xfrm>
              <a:solidFill>
                <a:schemeClr val="bg2">
                  <a:alpha val="38000"/>
                </a:schemeClr>
              </a:solidFill>
            </p:grpSpPr>
            <p:sp>
              <p:nvSpPr>
                <p:cNvPr id="177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7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7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7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7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7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7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7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7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7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1528" name="Group 781"/>
              <p:cNvGrpSpPr/>
              <p:nvPr/>
            </p:nvGrpSpPr>
            <p:grpSpPr>
              <a:xfrm>
                <a:off x="9484826" y="2500082"/>
                <a:ext cx="612096" cy="486108"/>
                <a:chOff x="9258271" y="-45770"/>
                <a:chExt cx="925513" cy="735013"/>
              </a:xfrm>
              <a:solidFill>
                <a:schemeClr val="accent4">
                  <a:lumMod val="20000"/>
                  <a:lumOff val="80000"/>
                  <a:alpha val="38000"/>
                </a:schemeClr>
              </a:solidFill>
            </p:grpSpPr>
            <p:sp>
              <p:nvSpPr>
                <p:cNvPr id="176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6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6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6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6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6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6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6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6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6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529" name="Freeform 24"/>
              <p:cNvSpPr>
                <a:spLocks/>
              </p:cNvSpPr>
              <p:nvPr/>
            </p:nvSpPr>
            <p:spPr bwMode="auto">
              <a:xfrm>
                <a:off x="6866947"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30" name="Freeform 29"/>
              <p:cNvSpPr>
                <a:spLocks/>
              </p:cNvSpPr>
              <p:nvPr/>
            </p:nvSpPr>
            <p:spPr bwMode="auto">
              <a:xfrm>
                <a:off x="71640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31" name="Freeform 17"/>
              <p:cNvSpPr>
                <a:spLocks/>
              </p:cNvSpPr>
              <p:nvPr/>
            </p:nvSpPr>
            <p:spPr bwMode="auto">
              <a:xfrm>
                <a:off x="7461059"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532" name="Group 746"/>
              <p:cNvGrpSpPr/>
              <p:nvPr/>
            </p:nvGrpSpPr>
            <p:grpSpPr>
              <a:xfrm>
                <a:off x="8489250" y="1907988"/>
                <a:ext cx="348521" cy="470651"/>
                <a:chOff x="7011958" y="-48945"/>
                <a:chExt cx="557213" cy="752475"/>
              </a:xfrm>
              <a:solidFill>
                <a:schemeClr val="tx1">
                  <a:alpha val="7000"/>
                </a:schemeClr>
              </a:solidFill>
            </p:grpSpPr>
            <p:sp>
              <p:nvSpPr>
                <p:cNvPr id="175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5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533" name="Freeform 19"/>
              <p:cNvSpPr>
                <a:spLocks/>
              </p:cNvSpPr>
              <p:nvPr/>
            </p:nvSpPr>
            <p:spPr bwMode="auto">
              <a:xfrm>
                <a:off x="8963378"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34" name="Freeform 7"/>
              <p:cNvSpPr>
                <a:spLocks/>
              </p:cNvSpPr>
              <p:nvPr/>
            </p:nvSpPr>
            <p:spPr bwMode="auto">
              <a:xfrm>
                <a:off x="9260434"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35" name="Freeform 8"/>
              <p:cNvSpPr>
                <a:spLocks/>
              </p:cNvSpPr>
              <p:nvPr/>
            </p:nvSpPr>
            <p:spPr bwMode="auto">
              <a:xfrm>
                <a:off x="9554193"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536" name="Group 781"/>
              <p:cNvGrpSpPr/>
              <p:nvPr/>
            </p:nvGrpSpPr>
            <p:grpSpPr>
              <a:xfrm>
                <a:off x="7751520" y="1892531"/>
                <a:ext cx="612096" cy="486108"/>
                <a:chOff x="9258271" y="-45770"/>
                <a:chExt cx="925513" cy="735013"/>
              </a:xfrm>
              <a:solidFill>
                <a:schemeClr val="accent4">
                  <a:lumMod val="20000"/>
                  <a:lumOff val="80000"/>
                  <a:alpha val="38000"/>
                </a:schemeClr>
              </a:solidFill>
            </p:grpSpPr>
            <p:sp>
              <p:nvSpPr>
                <p:cNvPr id="174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4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5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5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5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5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5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5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5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5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537" name="Freeform 8"/>
              <p:cNvSpPr>
                <a:spLocks/>
              </p:cNvSpPr>
              <p:nvPr/>
            </p:nvSpPr>
            <p:spPr bwMode="auto">
              <a:xfrm>
                <a:off x="9844654"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38" name="Freeform 23"/>
              <p:cNvSpPr>
                <a:spLocks/>
              </p:cNvSpPr>
              <p:nvPr/>
            </p:nvSpPr>
            <p:spPr bwMode="auto">
              <a:xfrm>
                <a:off x="10609256"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39" name="Freeform 24"/>
              <p:cNvSpPr>
                <a:spLocks/>
              </p:cNvSpPr>
              <p:nvPr/>
            </p:nvSpPr>
            <p:spPr bwMode="auto">
              <a:xfrm>
                <a:off x="10906312"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40" name="Freeform 17"/>
              <p:cNvSpPr>
                <a:spLocks/>
              </p:cNvSpPr>
              <p:nvPr/>
            </p:nvSpPr>
            <p:spPr bwMode="auto">
              <a:xfrm>
                <a:off x="11203368"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541" name="Group 740"/>
              <p:cNvGrpSpPr/>
              <p:nvPr/>
            </p:nvGrpSpPr>
            <p:grpSpPr>
              <a:xfrm>
                <a:off x="10135128" y="1907988"/>
                <a:ext cx="348521" cy="470651"/>
                <a:chOff x="7011958" y="-48945"/>
                <a:chExt cx="557213" cy="752475"/>
              </a:xfrm>
              <a:solidFill>
                <a:schemeClr val="tx1">
                  <a:alpha val="12000"/>
                </a:schemeClr>
              </a:solidFill>
            </p:grpSpPr>
            <p:sp>
              <p:nvSpPr>
                <p:cNvPr id="174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4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542" name="Freeform 18"/>
              <p:cNvSpPr>
                <a:spLocks noEditPoints="1"/>
              </p:cNvSpPr>
              <p:nvPr/>
            </p:nvSpPr>
            <p:spPr bwMode="auto">
              <a:xfrm>
                <a:off x="11493829"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43" name="Freeform 20"/>
              <p:cNvSpPr>
                <a:spLocks noEditPoints="1"/>
              </p:cNvSpPr>
              <p:nvPr/>
            </p:nvSpPr>
            <p:spPr bwMode="auto">
              <a:xfrm>
                <a:off x="11939244"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44" name="Freeform 23"/>
              <p:cNvSpPr>
                <a:spLocks/>
              </p:cNvSpPr>
              <p:nvPr/>
            </p:nvSpPr>
            <p:spPr bwMode="auto">
              <a:xfrm>
                <a:off x="17705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45" name="Freeform 24"/>
              <p:cNvSpPr>
                <a:spLocks/>
              </p:cNvSpPr>
              <p:nvPr/>
            </p:nvSpPr>
            <p:spPr bwMode="auto">
              <a:xfrm>
                <a:off x="47845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46" name="Freeform 17"/>
              <p:cNvSpPr>
                <a:spLocks/>
              </p:cNvSpPr>
              <p:nvPr/>
            </p:nvSpPr>
            <p:spPr bwMode="auto">
              <a:xfrm>
                <a:off x="779861"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47" name="Freeform 18"/>
              <p:cNvSpPr>
                <a:spLocks noEditPoints="1"/>
              </p:cNvSpPr>
              <p:nvPr/>
            </p:nvSpPr>
            <p:spPr bwMode="auto">
              <a:xfrm>
                <a:off x="1074671"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48" name="Freeform 20"/>
              <p:cNvSpPr>
                <a:spLocks noEditPoints="1"/>
              </p:cNvSpPr>
              <p:nvPr/>
            </p:nvSpPr>
            <p:spPr bwMode="auto">
              <a:xfrm>
                <a:off x="1524430"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49" name="Freeform 16"/>
              <p:cNvSpPr>
                <a:spLocks noEditPoints="1"/>
              </p:cNvSpPr>
              <p:nvPr/>
            </p:nvSpPr>
            <p:spPr bwMode="auto">
              <a:xfrm>
                <a:off x="2871809"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50" name="Freeform 16"/>
              <p:cNvSpPr>
                <a:spLocks noEditPoints="1"/>
              </p:cNvSpPr>
              <p:nvPr/>
            </p:nvSpPr>
            <p:spPr bwMode="auto">
              <a:xfrm>
                <a:off x="3619676"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51" name="Freeform 5"/>
              <p:cNvSpPr>
                <a:spLocks/>
              </p:cNvSpPr>
              <p:nvPr/>
            </p:nvSpPr>
            <p:spPr bwMode="auto">
              <a:xfrm>
                <a:off x="3321568" y="25213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52" name="Freeform 20"/>
              <p:cNvSpPr>
                <a:spLocks noEditPoints="1"/>
              </p:cNvSpPr>
              <p:nvPr/>
            </p:nvSpPr>
            <p:spPr bwMode="auto">
              <a:xfrm>
                <a:off x="4069435"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553" name="Group 746"/>
              <p:cNvGrpSpPr/>
              <p:nvPr/>
            </p:nvGrpSpPr>
            <p:grpSpPr>
              <a:xfrm>
                <a:off x="4519207" y="2515539"/>
                <a:ext cx="348521" cy="470651"/>
                <a:chOff x="7011958" y="-48945"/>
                <a:chExt cx="557213" cy="752475"/>
              </a:xfrm>
              <a:solidFill>
                <a:schemeClr val="tx1">
                  <a:alpha val="7000"/>
                </a:schemeClr>
              </a:solidFill>
            </p:grpSpPr>
            <p:sp>
              <p:nvSpPr>
                <p:cNvPr id="174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4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554" name="Freeform 18"/>
              <p:cNvSpPr>
                <a:spLocks noEditPoints="1"/>
              </p:cNvSpPr>
              <p:nvPr/>
            </p:nvSpPr>
            <p:spPr bwMode="auto">
              <a:xfrm>
                <a:off x="5476529"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55" name="Freeform 19"/>
              <p:cNvSpPr>
                <a:spLocks/>
              </p:cNvSpPr>
              <p:nvPr/>
            </p:nvSpPr>
            <p:spPr bwMode="auto">
              <a:xfrm>
                <a:off x="59262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56" name="Freeform 21"/>
              <p:cNvSpPr>
                <a:spLocks noEditPoints="1"/>
              </p:cNvSpPr>
              <p:nvPr/>
            </p:nvSpPr>
            <p:spPr bwMode="auto">
              <a:xfrm>
                <a:off x="4997684" y="25281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sp>
            <p:nvSpPr>
              <p:cNvPr id="1557" name="Freeform 23"/>
              <p:cNvSpPr>
                <a:spLocks/>
              </p:cNvSpPr>
              <p:nvPr/>
            </p:nvSpPr>
            <p:spPr bwMode="auto">
              <a:xfrm>
                <a:off x="1974189"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58" name="Freeform 24"/>
              <p:cNvSpPr>
                <a:spLocks/>
              </p:cNvSpPr>
              <p:nvPr/>
            </p:nvSpPr>
            <p:spPr bwMode="auto">
              <a:xfrm>
                <a:off x="2275594"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59" name="Freeform 17"/>
              <p:cNvSpPr>
                <a:spLocks/>
              </p:cNvSpPr>
              <p:nvPr/>
            </p:nvSpPr>
            <p:spPr bwMode="auto">
              <a:xfrm>
                <a:off x="2576999"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60" name="Freeform 19"/>
              <p:cNvSpPr>
                <a:spLocks/>
              </p:cNvSpPr>
              <p:nvPr/>
            </p:nvSpPr>
            <p:spPr bwMode="auto">
              <a:xfrm>
                <a:off x="3882645"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61" name="Freeform 7"/>
              <p:cNvSpPr>
                <a:spLocks/>
              </p:cNvSpPr>
              <p:nvPr/>
            </p:nvSpPr>
            <p:spPr bwMode="auto">
              <a:xfrm>
                <a:off x="4179701"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62" name="Freeform 8"/>
              <p:cNvSpPr>
                <a:spLocks/>
              </p:cNvSpPr>
              <p:nvPr/>
            </p:nvSpPr>
            <p:spPr bwMode="auto">
              <a:xfrm>
                <a:off x="4473460"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63" name="Freeform 13"/>
              <p:cNvSpPr>
                <a:spLocks/>
              </p:cNvSpPr>
              <p:nvPr/>
            </p:nvSpPr>
            <p:spPr bwMode="auto">
              <a:xfrm>
                <a:off x="4763921"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64" name="Freeform 23"/>
              <p:cNvSpPr>
                <a:spLocks/>
              </p:cNvSpPr>
              <p:nvPr/>
            </p:nvSpPr>
            <p:spPr bwMode="auto">
              <a:xfrm>
                <a:off x="5535118"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65" name="Freeform 24"/>
              <p:cNvSpPr>
                <a:spLocks/>
              </p:cNvSpPr>
              <p:nvPr/>
            </p:nvSpPr>
            <p:spPr bwMode="auto">
              <a:xfrm>
                <a:off x="5832174"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566" name="Group 740"/>
              <p:cNvGrpSpPr/>
              <p:nvPr/>
            </p:nvGrpSpPr>
            <p:grpSpPr>
              <a:xfrm>
                <a:off x="5060990" y="1907988"/>
                <a:ext cx="348521" cy="470651"/>
                <a:chOff x="7011958" y="-48945"/>
                <a:chExt cx="557213" cy="752475"/>
              </a:xfrm>
              <a:solidFill>
                <a:schemeClr val="tx1">
                  <a:alpha val="12000"/>
                </a:schemeClr>
              </a:solidFill>
            </p:grpSpPr>
            <p:sp>
              <p:nvSpPr>
                <p:cNvPr id="174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4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567" name="Freeform 18"/>
              <p:cNvSpPr>
                <a:spLocks noEditPoints="1"/>
              </p:cNvSpPr>
              <p:nvPr/>
            </p:nvSpPr>
            <p:spPr bwMode="auto">
              <a:xfrm>
                <a:off x="1368083"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68" name="Freeform 20"/>
              <p:cNvSpPr>
                <a:spLocks noEditPoints="1"/>
              </p:cNvSpPr>
              <p:nvPr/>
            </p:nvSpPr>
            <p:spPr bwMode="auto">
              <a:xfrm>
                <a:off x="1813493"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69" name="Freeform 16"/>
              <p:cNvSpPr>
                <a:spLocks noEditPoints="1"/>
              </p:cNvSpPr>
              <p:nvPr/>
            </p:nvSpPr>
            <p:spPr bwMode="auto">
              <a:xfrm>
                <a:off x="3143476" y="18973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70" name="Freeform 5"/>
              <p:cNvSpPr>
                <a:spLocks/>
              </p:cNvSpPr>
              <p:nvPr/>
            </p:nvSpPr>
            <p:spPr bwMode="auto">
              <a:xfrm>
                <a:off x="3588886" y="19137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71" name="Freeform 23"/>
              <p:cNvSpPr>
                <a:spLocks/>
              </p:cNvSpPr>
              <p:nvPr/>
            </p:nvSpPr>
            <p:spPr bwMode="auto">
              <a:xfrm>
                <a:off x="22589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72" name="Freeform 24"/>
              <p:cNvSpPr>
                <a:spLocks/>
              </p:cNvSpPr>
              <p:nvPr/>
            </p:nvSpPr>
            <p:spPr bwMode="auto">
              <a:xfrm>
                <a:off x="2555959"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73" name="Freeform 17"/>
              <p:cNvSpPr>
                <a:spLocks/>
              </p:cNvSpPr>
              <p:nvPr/>
            </p:nvSpPr>
            <p:spPr bwMode="auto">
              <a:xfrm>
                <a:off x="2853015"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74" name="Freeform 20"/>
              <p:cNvSpPr>
                <a:spLocks noEditPoints="1"/>
              </p:cNvSpPr>
              <p:nvPr/>
            </p:nvSpPr>
            <p:spPr bwMode="auto">
              <a:xfrm>
                <a:off x="114300"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75" name="Freeform 23"/>
              <p:cNvSpPr>
                <a:spLocks/>
              </p:cNvSpPr>
              <p:nvPr/>
            </p:nvSpPr>
            <p:spPr bwMode="auto">
              <a:xfrm>
                <a:off x="483510"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76" name="Freeform 24"/>
              <p:cNvSpPr>
                <a:spLocks/>
              </p:cNvSpPr>
              <p:nvPr/>
            </p:nvSpPr>
            <p:spPr bwMode="auto">
              <a:xfrm>
                <a:off x="780566"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77" name="Freeform 17"/>
              <p:cNvSpPr>
                <a:spLocks/>
              </p:cNvSpPr>
              <p:nvPr/>
            </p:nvSpPr>
            <p:spPr bwMode="auto">
              <a:xfrm>
                <a:off x="1077622"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78" name="Freeform 24"/>
              <p:cNvSpPr>
                <a:spLocks/>
              </p:cNvSpPr>
              <p:nvPr/>
            </p:nvSpPr>
            <p:spPr bwMode="auto">
              <a:xfrm>
                <a:off x="178579" y="38060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79" name="Freeform 17"/>
              <p:cNvSpPr>
                <a:spLocks/>
              </p:cNvSpPr>
              <p:nvPr/>
            </p:nvSpPr>
            <p:spPr bwMode="auto">
              <a:xfrm>
                <a:off x="1872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80" name="Freeform 18"/>
              <p:cNvSpPr>
                <a:spLocks noEditPoints="1"/>
              </p:cNvSpPr>
              <p:nvPr/>
            </p:nvSpPr>
            <p:spPr bwMode="auto">
              <a:xfrm>
                <a:off x="6174524"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81" name="Freeform 19"/>
              <p:cNvSpPr>
                <a:spLocks/>
              </p:cNvSpPr>
              <p:nvPr/>
            </p:nvSpPr>
            <p:spPr bwMode="auto">
              <a:xfrm>
                <a:off x="6624283"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82" name="Freeform 7"/>
              <p:cNvSpPr>
                <a:spLocks/>
              </p:cNvSpPr>
              <p:nvPr/>
            </p:nvSpPr>
            <p:spPr bwMode="auto">
              <a:xfrm>
                <a:off x="6925688"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83" name="Freeform 8"/>
              <p:cNvSpPr>
                <a:spLocks/>
              </p:cNvSpPr>
              <p:nvPr/>
            </p:nvSpPr>
            <p:spPr bwMode="auto">
              <a:xfrm>
                <a:off x="722379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84" name="Freeform 13"/>
              <p:cNvSpPr>
                <a:spLocks/>
              </p:cNvSpPr>
              <p:nvPr/>
            </p:nvSpPr>
            <p:spPr bwMode="auto">
              <a:xfrm>
                <a:off x="75186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85" name="Freeform 23"/>
              <p:cNvSpPr>
                <a:spLocks/>
              </p:cNvSpPr>
              <p:nvPr/>
            </p:nvSpPr>
            <p:spPr bwMode="auto">
              <a:xfrm>
                <a:off x="829850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86" name="Freeform 24"/>
              <p:cNvSpPr>
                <a:spLocks/>
              </p:cNvSpPr>
              <p:nvPr/>
            </p:nvSpPr>
            <p:spPr bwMode="auto">
              <a:xfrm>
                <a:off x="85999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87" name="Freeform 29"/>
              <p:cNvSpPr>
                <a:spLocks/>
              </p:cNvSpPr>
              <p:nvPr/>
            </p:nvSpPr>
            <p:spPr bwMode="auto">
              <a:xfrm>
                <a:off x="890131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88" name="Freeform 17"/>
              <p:cNvSpPr>
                <a:spLocks/>
              </p:cNvSpPr>
              <p:nvPr/>
            </p:nvSpPr>
            <p:spPr bwMode="auto">
              <a:xfrm>
                <a:off x="920271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589" name="Group 740"/>
              <p:cNvGrpSpPr/>
              <p:nvPr/>
            </p:nvGrpSpPr>
            <p:grpSpPr>
              <a:xfrm>
                <a:off x="7820024" y="1334439"/>
                <a:ext cx="348521" cy="470651"/>
                <a:chOff x="7011958" y="-48945"/>
                <a:chExt cx="557213" cy="752475"/>
              </a:xfrm>
              <a:solidFill>
                <a:schemeClr val="tx1">
                  <a:alpha val="12000"/>
                </a:schemeClr>
              </a:solidFill>
            </p:grpSpPr>
            <p:sp>
              <p:nvSpPr>
                <p:cNvPr id="174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4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1590" name="Group 746"/>
              <p:cNvGrpSpPr/>
              <p:nvPr/>
            </p:nvGrpSpPr>
            <p:grpSpPr>
              <a:xfrm>
                <a:off x="10239605" y="1334439"/>
                <a:ext cx="348521" cy="470651"/>
                <a:chOff x="7011958" y="-48945"/>
                <a:chExt cx="557213" cy="752475"/>
              </a:xfrm>
              <a:solidFill>
                <a:schemeClr val="tx1">
                  <a:alpha val="7000"/>
                </a:schemeClr>
              </a:solidFill>
            </p:grpSpPr>
            <p:sp>
              <p:nvSpPr>
                <p:cNvPr id="173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3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591" name="Freeform 19"/>
              <p:cNvSpPr>
                <a:spLocks/>
              </p:cNvSpPr>
              <p:nvPr/>
            </p:nvSpPr>
            <p:spPr bwMode="auto">
              <a:xfrm>
                <a:off x="107180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92" name="Freeform 7"/>
              <p:cNvSpPr>
                <a:spLocks/>
              </p:cNvSpPr>
              <p:nvPr/>
            </p:nvSpPr>
            <p:spPr bwMode="auto">
              <a:xfrm>
                <a:off x="11019487"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93" name="Freeform 8"/>
              <p:cNvSpPr>
                <a:spLocks/>
              </p:cNvSpPr>
              <p:nvPr/>
            </p:nvSpPr>
            <p:spPr bwMode="auto">
              <a:xfrm>
                <a:off x="11317595"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94" name="Freeform 23"/>
              <p:cNvSpPr>
                <a:spLocks/>
              </p:cNvSpPr>
              <p:nvPr/>
            </p:nvSpPr>
            <p:spPr bwMode="auto">
              <a:xfrm>
                <a:off x="12090895"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595" name="Group 740"/>
              <p:cNvGrpSpPr/>
              <p:nvPr/>
            </p:nvGrpSpPr>
            <p:grpSpPr>
              <a:xfrm>
                <a:off x="11612418" y="1334439"/>
                <a:ext cx="348521" cy="470651"/>
                <a:chOff x="7011958" y="-48945"/>
                <a:chExt cx="557213" cy="752475"/>
              </a:xfrm>
              <a:solidFill>
                <a:schemeClr val="tx1">
                  <a:alpha val="12000"/>
                </a:schemeClr>
              </a:solidFill>
            </p:grpSpPr>
            <p:sp>
              <p:nvSpPr>
                <p:cNvPr id="173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3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1596" name="Group 781"/>
              <p:cNvGrpSpPr/>
              <p:nvPr/>
            </p:nvGrpSpPr>
            <p:grpSpPr>
              <a:xfrm>
                <a:off x="6141930" y="711431"/>
                <a:ext cx="612096" cy="486108"/>
                <a:chOff x="9258271" y="-45770"/>
                <a:chExt cx="925513" cy="735013"/>
              </a:xfrm>
              <a:solidFill>
                <a:schemeClr val="bg2">
                  <a:alpha val="38000"/>
                </a:schemeClr>
              </a:solidFill>
            </p:grpSpPr>
            <p:sp>
              <p:nvSpPr>
                <p:cNvPr id="172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2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2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2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3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3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3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3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3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3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1597" name="Group 781"/>
              <p:cNvGrpSpPr/>
              <p:nvPr/>
            </p:nvGrpSpPr>
            <p:grpSpPr>
              <a:xfrm>
                <a:off x="9497526" y="1318982"/>
                <a:ext cx="612096" cy="486108"/>
                <a:chOff x="9258271" y="-45770"/>
                <a:chExt cx="925513" cy="735013"/>
              </a:xfrm>
              <a:solidFill>
                <a:schemeClr val="accent4">
                  <a:lumMod val="20000"/>
                  <a:lumOff val="80000"/>
                  <a:alpha val="38000"/>
                </a:schemeClr>
              </a:solidFill>
            </p:grpSpPr>
            <p:sp>
              <p:nvSpPr>
                <p:cNvPr id="171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1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1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1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2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2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2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2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2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2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598" name="Freeform 24"/>
              <p:cNvSpPr>
                <a:spLocks/>
              </p:cNvSpPr>
              <p:nvPr/>
            </p:nvSpPr>
            <p:spPr bwMode="auto">
              <a:xfrm>
                <a:off x="6879647"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599" name="Freeform 29"/>
              <p:cNvSpPr>
                <a:spLocks/>
              </p:cNvSpPr>
              <p:nvPr/>
            </p:nvSpPr>
            <p:spPr bwMode="auto">
              <a:xfrm>
                <a:off x="71767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00" name="Freeform 17"/>
              <p:cNvSpPr>
                <a:spLocks/>
              </p:cNvSpPr>
              <p:nvPr/>
            </p:nvSpPr>
            <p:spPr bwMode="auto">
              <a:xfrm>
                <a:off x="7473759"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601" name="Group 746"/>
              <p:cNvGrpSpPr/>
              <p:nvPr/>
            </p:nvGrpSpPr>
            <p:grpSpPr>
              <a:xfrm>
                <a:off x="8501950" y="726888"/>
                <a:ext cx="348521" cy="470651"/>
                <a:chOff x="7011958" y="-48945"/>
                <a:chExt cx="557213" cy="752475"/>
              </a:xfrm>
              <a:solidFill>
                <a:schemeClr val="tx1">
                  <a:alpha val="7000"/>
                </a:schemeClr>
              </a:solidFill>
            </p:grpSpPr>
            <p:sp>
              <p:nvSpPr>
                <p:cNvPr id="171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1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602" name="Freeform 19"/>
              <p:cNvSpPr>
                <a:spLocks/>
              </p:cNvSpPr>
              <p:nvPr/>
            </p:nvSpPr>
            <p:spPr bwMode="auto">
              <a:xfrm>
                <a:off x="8976078"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03" name="Freeform 7"/>
              <p:cNvSpPr>
                <a:spLocks/>
              </p:cNvSpPr>
              <p:nvPr/>
            </p:nvSpPr>
            <p:spPr bwMode="auto">
              <a:xfrm>
                <a:off x="9273134"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04" name="Freeform 8"/>
              <p:cNvSpPr>
                <a:spLocks/>
              </p:cNvSpPr>
              <p:nvPr/>
            </p:nvSpPr>
            <p:spPr bwMode="auto">
              <a:xfrm>
                <a:off x="9566893"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605" name="Group 781"/>
              <p:cNvGrpSpPr/>
              <p:nvPr/>
            </p:nvGrpSpPr>
            <p:grpSpPr>
              <a:xfrm>
                <a:off x="7764220" y="711431"/>
                <a:ext cx="612096" cy="486108"/>
                <a:chOff x="9258271" y="-45770"/>
                <a:chExt cx="925513" cy="735013"/>
              </a:xfrm>
              <a:solidFill>
                <a:schemeClr val="accent4">
                  <a:lumMod val="20000"/>
                  <a:lumOff val="80000"/>
                  <a:alpha val="38000"/>
                </a:schemeClr>
              </a:solidFill>
            </p:grpSpPr>
            <p:sp>
              <p:nvSpPr>
                <p:cNvPr id="1704"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05"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06"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07"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08"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09"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10"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11"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12"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13"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606" name="Freeform 8"/>
              <p:cNvSpPr>
                <a:spLocks/>
              </p:cNvSpPr>
              <p:nvPr/>
            </p:nvSpPr>
            <p:spPr bwMode="auto">
              <a:xfrm>
                <a:off x="9857354"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07" name="Freeform 23"/>
              <p:cNvSpPr>
                <a:spLocks/>
              </p:cNvSpPr>
              <p:nvPr/>
            </p:nvSpPr>
            <p:spPr bwMode="auto">
              <a:xfrm>
                <a:off x="10621956"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08" name="Freeform 24"/>
              <p:cNvSpPr>
                <a:spLocks/>
              </p:cNvSpPr>
              <p:nvPr/>
            </p:nvSpPr>
            <p:spPr bwMode="auto">
              <a:xfrm>
                <a:off x="10919012"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09" name="Freeform 17"/>
              <p:cNvSpPr>
                <a:spLocks/>
              </p:cNvSpPr>
              <p:nvPr/>
            </p:nvSpPr>
            <p:spPr bwMode="auto">
              <a:xfrm>
                <a:off x="11216068"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610" name="Group 740"/>
              <p:cNvGrpSpPr/>
              <p:nvPr/>
            </p:nvGrpSpPr>
            <p:grpSpPr>
              <a:xfrm>
                <a:off x="10147828" y="726888"/>
                <a:ext cx="348521" cy="470651"/>
                <a:chOff x="7011958" y="-48945"/>
                <a:chExt cx="557213" cy="752475"/>
              </a:xfrm>
              <a:solidFill>
                <a:schemeClr val="tx1">
                  <a:alpha val="12000"/>
                </a:schemeClr>
              </a:solidFill>
            </p:grpSpPr>
            <p:sp>
              <p:nvSpPr>
                <p:cNvPr id="170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0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611" name="Freeform 18"/>
              <p:cNvSpPr>
                <a:spLocks noEditPoints="1"/>
              </p:cNvSpPr>
              <p:nvPr/>
            </p:nvSpPr>
            <p:spPr bwMode="auto">
              <a:xfrm>
                <a:off x="11506529"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12" name="Freeform 20"/>
              <p:cNvSpPr>
                <a:spLocks noEditPoints="1"/>
              </p:cNvSpPr>
              <p:nvPr/>
            </p:nvSpPr>
            <p:spPr bwMode="auto">
              <a:xfrm>
                <a:off x="11951944"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13" name="Freeform 23"/>
              <p:cNvSpPr>
                <a:spLocks/>
              </p:cNvSpPr>
              <p:nvPr/>
            </p:nvSpPr>
            <p:spPr bwMode="auto">
              <a:xfrm>
                <a:off x="18975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14" name="Freeform 24"/>
              <p:cNvSpPr>
                <a:spLocks/>
              </p:cNvSpPr>
              <p:nvPr/>
            </p:nvSpPr>
            <p:spPr bwMode="auto">
              <a:xfrm>
                <a:off x="49115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15" name="Freeform 17"/>
              <p:cNvSpPr>
                <a:spLocks/>
              </p:cNvSpPr>
              <p:nvPr/>
            </p:nvSpPr>
            <p:spPr bwMode="auto">
              <a:xfrm>
                <a:off x="792561"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16" name="Freeform 18"/>
              <p:cNvSpPr>
                <a:spLocks noEditPoints="1"/>
              </p:cNvSpPr>
              <p:nvPr/>
            </p:nvSpPr>
            <p:spPr bwMode="auto">
              <a:xfrm>
                <a:off x="1087371"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17" name="Freeform 20"/>
              <p:cNvSpPr>
                <a:spLocks noEditPoints="1"/>
              </p:cNvSpPr>
              <p:nvPr/>
            </p:nvSpPr>
            <p:spPr bwMode="auto">
              <a:xfrm>
                <a:off x="1537130"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18" name="Freeform 16"/>
              <p:cNvSpPr>
                <a:spLocks noEditPoints="1"/>
              </p:cNvSpPr>
              <p:nvPr/>
            </p:nvSpPr>
            <p:spPr bwMode="auto">
              <a:xfrm>
                <a:off x="2884509"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19" name="Freeform 16"/>
              <p:cNvSpPr>
                <a:spLocks noEditPoints="1"/>
              </p:cNvSpPr>
              <p:nvPr/>
            </p:nvSpPr>
            <p:spPr bwMode="auto">
              <a:xfrm>
                <a:off x="3632376"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20" name="Freeform 5"/>
              <p:cNvSpPr>
                <a:spLocks/>
              </p:cNvSpPr>
              <p:nvPr/>
            </p:nvSpPr>
            <p:spPr bwMode="auto">
              <a:xfrm>
                <a:off x="3334268" y="13402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21" name="Freeform 20"/>
              <p:cNvSpPr>
                <a:spLocks noEditPoints="1"/>
              </p:cNvSpPr>
              <p:nvPr/>
            </p:nvSpPr>
            <p:spPr bwMode="auto">
              <a:xfrm>
                <a:off x="4082135"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622" name="Group 746"/>
              <p:cNvGrpSpPr/>
              <p:nvPr/>
            </p:nvGrpSpPr>
            <p:grpSpPr>
              <a:xfrm>
                <a:off x="4531907" y="1334439"/>
                <a:ext cx="348521" cy="470651"/>
                <a:chOff x="7011958" y="-48945"/>
                <a:chExt cx="557213" cy="752475"/>
              </a:xfrm>
              <a:solidFill>
                <a:schemeClr val="tx1">
                  <a:alpha val="7000"/>
                </a:schemeClr>
              </a:solidFill>
            </p:grpSpPr>
            <p:sp>
              <p:nvSpPr>
                <p:cNvPr id="170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70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623" name="Freeform 18"/>
              <p:cNvSpPr>
                <a:spLocks noEditPoints="1"/>
              </p:cNvSpPr>
              <p:nvPr/>
            </p:nvSpPr>
            <p:spPr bwMode="auto">
              <a:xfrm>
                <a:off x="5489229"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24" name="Freeform 19"/>
              <p:cNvSpPr>
                <a:spLocks/>
              </p:cNvSpPr>
              <p:nvPr/>
            </p:nvSpPr>
            <p:spPr bwMode="auto">
              <a:xfrm>
                <a:off x="59389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25" name="Freeform 21"/>
              <p:cNvSpPr>
                <a:spLocks noEditPoints="1"/>
              </p:cNvSpPr>
              <p:nvPr/>
            </p:nvSpPr>
            <p:spPr bwMode="auto">
              <a:xfrm>
                <a:off x="5010384" y="13470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sp>
            <p:nvSpPr>
              <p:cNvPr id="1626" name="Freeform 23"/>
              <p:cNvSpPr>
                <a:spLocks/>
              </p:cNvSpPr>
              <p:nvPr/>
            </p:nvSpPr>
            <p:spPr bwMode="auto">
              <a:xfrm>
                <a:off x="1986889"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27" name="Freeform 24"/>
              <p:cNvSpPr>
                <a:spLocks/>
              </p:cNvSpPr>
              <p:nvPr/>
            </p:nvSpPr>
            <p:spPr bwMode="auto">
              <a:xfrm>
                <a:off x="2288294"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28" name="Freeform 17"/>
              <p:cNvSpPr>
                <a:spLocks/>
              </p:cNvSpPr>
              <p:nvPr/>
            </p:nvSpPr>
            <p:spPr bwMode="auto">
              <a:xfrm>
                <a:off x="2589699"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29" name="Freeform 19"/>
              <p:cNvSpPr>
                <a:spLocks/>
              </p:cNvSpPr>
              <p:nvPr/>
            </p:nvSpPr>
            <p:spPr bwMode="auto">
              <a:xfrm>
                <a:off x="3895345"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30" name="Freeform 7"/>
              <p:cNvSpPr>
                <a:spLocks/>
              </p:cNvSpPr>
              <p:nvPr/>
            </p:nvSpPr>
            <p:spPr bwMode="auto">
              <a:xfrm>
                <a:off x="4192401"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31" name="Freeform 8"/>
              <p:cNvSpPr>
                <a:spLocks/>
              </p:cNvSpPr>
              <p:nvPr/>
            </p:nvSpPr>
            <p:spPr bwMode="auto">
              <a:xfrm>
                <a:off x="4486160"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32" name="Freeform 13"/>
              <p:cNvSpPr>
                <a:spLocks/>
              </p:cNvSpPr>
              <p:nvPr/>
            </p:nvSpPr>
            <p:spPr bwMode="auto">
              <a:xfrm>
                <a:off x="4776621"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33" name="Freeform 23"/>
              <p:cNvSpPr>
                <a:spLocks/>
              </p:cNvSpPr>
              <p:nvPr/>
            </p:nvSpPr>
            <p:spPr bwMode="auto">
              <a:xfrm>
                <a:off x="5547818"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34" name="Freeform 24"/>
              <p:cNvSpPr>
                <a:spLocks/>
              </p:cNvSpPr>
              <p:nvPr/>
            </p:nvSpPr>
            <p:spPr bwMode="auto">
              <a:xfrm>
                <a:off x="5844874"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635" name="Group 740"/>
              <p:cNvGrpSpPr/>
              <p:nvPr/>
            </p:nvGrpSpPr>
            <p:grpSpPr>
              <a:xfrm>
                <a:off x="5073690" y="726888"/>
                <a:ext cx="348521" cy="470651"/>
                <a:chOff x="7011958" y="-48945"/>
                <a:chExt cx="557213" cy="752475"/>
              </a:xfrm>
              <a:solidFill>
                <a:schemeClr val="tx1">
                  <a:alpha val="12000"/>
                </a:schemeClr>
              </a:solidFill>
            </p:grpSpPr>
            <p:sp>
              <p:nvSpPr>
                <p:cNvPr id="169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69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636" name="Freeform 18"/>
              <p:cNvSpPr>
                <a:spLocks noEditPoints="1"/>
              </p:cNvSpPr>
              <p:nvPr/>
            </p:nvSpPr>
            <p:spPr bwMode="auto">
              <a:xfrm>
                <a:off x="1380783"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37" name="Freeform 20"/>
              <p:cNvSpPr>
                <a:spLocks noEditPoints="1"/>
              </p:cNvSpPr>
              <p:nvPr/>
            </p:nvSpPr>
            <p:spPr bwMode="auto">
              <a:xfrm>
                <a:off x="1826193"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38" name="Freeform 16"/>
              <p:cNvSpPr>
                <a:spLocks noEditPoints="1"/>
              </p:cNvSpPr>
              <p:nvPr/>
            </p:nvSpPr>
            <p:spPr bwMode="auto">
              <a:xfrm>
                <a:off x="3156176" y="7162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39" name="Freeform 5"/>
              <p:cNvSpPr>
                <a:spLocks/>
              </p:cNvSpPr>
              <p:nvPr/>
            </p:nvSpPr>
            <p:spPr bwMode="auto">
              <a:xfrm>
                <a:off x="3601586" y="732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40" name="Freeform 23"/>
              <p:cNvSpPr>
                <a:spLocks/>
              </p:cNvSpPr>
              <p:nvPr/>
            </p:nvSpPr>
            <p:spPr bwMode="auto">
              <a:xfrm>
                <a:off x="22716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41" name="Freeform 24"/>
              <p:cNvSpPr>
                <a:spLocks/>
              </p:cNvSpPr>
              <p:nvPr/>
            </p:nvSpPr>
            <p:spPr bwMode="auto">
              <a:xfrm>
                <a:off x="2568659"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42" name="Freeform 17"/>
              <p:cNvSpPr>
                <a:spLocks/>
              </p:cNvSpPr>
              <p:nvPr/>
            </p:nvSpPr>
            <p:spPr bwMode="auto">
              <a:xfrm>
                <a:off x="2865715"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43" name="Freeform 20"/>
              <p:cNvSpPr>
                <a:spLocks noEditPoints="1"/>
              </p:cNvSpPr>
              <p:nvPr/>
            </p:nvSpPr>
            <p:spPr bwMode="auto">
              <a:xfrm>
                <a:off x="127000"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44" name="Freeform 23"/>
              <p:cNvSpPr>
                <a:spLocks/>
              </p:cNvSpPr>
              <p:nvPr/>
            </p:nvSpPr>
            <p:spPr bwMode="auto">
              <a:xfrm>
                <a:off x="496210"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45" name="Freeform 24"/>
              <p:cNvSpPr>
                <a:spLocks/>
              </p:cNvSpPr>
              <p:nvPr/>
            </p:nvSpPr>
            <p:spPr bwMode="auto">
              <a:xfrm>
                <a:off x="793266"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46" name="Freeform 17"/>
              <p:cNvSpPr>
                <a:spLocks/>
              </p:cNvSpPr>
              <p:nvPr/>
            </p:nvSpPr>
            <p:spPr bwMode="auto">
              <a:xfrm>
                <a:off x="1090322"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47" name="Freeform 18"/>
              <p:cNvSpPr>
                <a:spLocks noEditPoints="1"/>
              </p:cNvSpPr>
              <p:nvPr/>
            </p:nvSpPr>
            <p:spPr bwMode="auto">
              <a:xfrm>
                <a:off x="5635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48" name="Freeform 19"/>
              <p:cNvSpPr>
                <a:spLocks/>
              </p:cNvSpPr>
              <p:nvPr/>
            </p:nvSpPr>
            <p:spPr bwMode="auto">
              <a:xfrm>
                <a:off x="101284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49" name="Freeform 7"/>
              <p:cNvSpPr>
                <a:spLocks/>
              </p:cNvSpPr>
              <p:nvPr/>
            </p:nvSpPr>
            <p:spPr bwMode="auto">
              <a:xfrm>
                <a:off x="131375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50" name="Freeform 8"/>
              <p:cNvSpPr>
                <a:spLocks/>
              </p:cNvSpPr>
              <p:nvPr/>
            </p:nvSpPr>
            <p:spPr bwMode="auto">
              <a:xfrm>
                <a:off x="161137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51" name="Freeform 13"/>
              <p:cNvSpPr>
                <a:spLocks/>
              </p:cNvSpPr>
              <p:nvPr/>
            </p:nvSpPr>
            <p:spPr bwMode="auto">
              <a:xfrm>
                <a:off x="190569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52" name="Freeform 23"/>
              <p:cNvSpPr>
                <a:spLocks/>
              </p:cNvSpPr>
              <p:nvPr/>
            </p:nvSpPr>
            <p:spPr bwMode="auto">
              <a:xfrm>
                <a:off x="2684613"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53" name="Freeform 24"/>
              <p:cNvSpPr>
                <a:spLocks/>
              </p:cNvSpPr>
              <p:nvPr/>
            </p:nvSpPr>
            <p:spPr bwMode="auto">
              <a:xfrm>
                <a:off x="2985529"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54" name="Freeform 29"/>
              <p:cNvSpPr>
                <a:spLocks/>
              </p:cNvSpPr>
              <p:nvPr/>
            </p:nvSpPr>
            <p:spPr bwMode="auto">
              <a:xfrm>
                <a:off x="3286445"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55" name="Freeform 17"/>
              <p:cNvSpPr>
                <a:spLocks/>
              </p:cNvSpPr>
              <p:nvPr/>
            </p:nvSpPr>
            <p:spPr bwMode="auto">
              <a:xfrm>
                <a:off x="3587361"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656" name="Group 740"/>
              <p:cNvGrpSpPr/>
              <p:nvPr/>
            </p:nvGrpSpPr>
            <p:grpSpPr>
              <a:xfrm>
                <a:off x="2206625" y="46874"/>
                <a:ext cx="348521" cy="470651"/>
                <a:chOff x="7011958" y="-48945"/>
                <a:chExt cx="557213" cy="752475"/>
              </a:xfrm>
              <a:solidFill>
                <a:schemeClr val="tx1">
                  <a:alpha val="12000"/>
                </a:schemeClr>
              </a:solidFill>
            </p:grpSpPr>
            <p:sp>
              <p:nvSpPr>
                <p:cNvPr id="169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69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grpSp>
            <p:nvGrpSpPr>
              <p:cNvPr id="1657" name="Group 746"/>
              <p:cNvGrpSpPr/>
              <p:nvPr/>
            </p:nvGrpSpPr>
            <p:grpSpPr>
              <a:xfrm>
                <a:off x="4623272" y="46874"/>
                <a:ext cx="348521" cy="470651"/>
                <a:chOff x="7011958" y="-48945"/>
                <a:chExt cx="557213" cy="752475"/>
              </a:xfrm>
              <a:solidFill>
                <a:schemeClr val="tx1">
                  <a:alpha val="7000"/>
                </a:schemeClr>
              </a:solidFill>
            </p:grpSpPr>
            <p:sp>
              <p:nvSpPr>
                <p:cNvPr id="169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69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658" name="Freeform 19"/>
              <p:cNvSpPr>
                <a:spLocks/>
              </p:cNvSpPr>
              <p:nvPr/>
            </p:nvSpPr>
            <p:spPr bwMode="auto">
              <a:xfrm>
                <a:off x="510126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59" name="Freeform 7"/>
              <p:cNvSpPr>
                <a:spLocks/>
              </p:cNvSpPr>
              <p:nvPr/>
            </p:nvSpPr>
            <p:spPr bwMode="auto">
              <a:xfrm>
                <a:off x="540217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60" name="Freeform 8"/>
              <p:cNvSpPr>
                <a:spLocks/>
              </p:cNvSpPr>
              <p:nvPr/>
            </p:nvSpPr>
            <p:spPr bwMode="auto">
              <a:xfrm>
                <a:off x="569979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61" name="Freeform 23"/>
              <p:cNvSpPr>
                <a:spLocks/>
              </p:cNvSpPr>
              <p:nvPr/>
            </p:nvSpPr>
            <p:spPr bwMode="auto">
              <a:xfrm>
                <a:off x="6472117"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62" name="Freeform 24"/>
              <p:cNvSpPr>
                <a:spLocks/>
              </p:cNvSpPr>
              <p:nvPr/>
            </p:nvSpPr>
            <p:spPr bwMode="auto">
              <a:xfrm>
                <a:off x="6773033"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63" name="Freeform 17"/>
              <p:cNvSpPr>
                <a:spLocks/>
              </p:cNvSpPr>
              <p:nvPr/>
            </p:nvSpPr>
            <p:spPr bwMode="auto">
              <a:xfrm>
                <a:off x="7073949"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64" name="Freeform 18"/>
              <p:cNvSpPr>
                <a:spLocks noEditPoints="1"/>
              </p:cNvSpPr>
              <p:nvPr/>
            </p:nvSpPr>
            <p:spPr bwMode="auto">
              <a:xfrm>
                <a:off x="73682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65" name="Freeform 20"/>
              <p:cNvSpPr>
                <a:spLocks noEditPoints="1"/>
              </p:cNvSpPr>
              <p:nvPr/>
            </p:nvSpPr>
            <p:spPr bwMode="auto">
              <a:xfrm>
                <a:off x="7817540"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666" name="Group 740"/>
              <p:cNvGrpSpPr/>
              <p:nvPr/>
            </p:nvGrpSpPr>
            <p:grpSpPr>
              <a:xfrm>
                <a:off x="5994129" y="46874"/>
                <a:ext cx="348521" cy="470651"/>
                <a:chOff x="7011958" y="-48945"/>
                <a:chExt cx="557213" cy="752475"/>
              </a:xfrm>
              <a:solidFill>
                <a:schemeClr val="tx1">
                  <a:alpha val="12000"/>
                </a:schemeClr>
              </a:solidFill>
            </p:grpSpPr>
            <p:sp>
              <p:nvSpPr>
                <p:cNvPr id="169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69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667" name="Freeform 16"/>
              <p:cNvSpPr>
                <a:spLocks noEditPoints="1"/>
              </p:cNvSpPr>
              <p:nvPr/>
            </p:nvSpPr>
            <p:spPr bwMode="auto">
              <a:xfrm>
                <a:off x="9162963"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68" name="Freeform 16"/>
              <p:cNvSpPr>
                <a:spLocks noEditPoints="1"/>
              </p:cNvSpPr>
              <p:nvPr/>
            </p:nvSpPr>
            <p:spPr bwMode="auto">
              <a:xfrm>
                <a:off x="9909852"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69" name="Freeform 5"/>
              <p:cNvSpPr>
                <a:spLocks/>
              </p:cNvSpPr>
              <p:nvPr/>
            </p:nvSpPr>
            <p:spPr bwMode="auto">
              <a:xfrm>
                <a:off x="9612233" y="526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70" name="Freeform 20"/>
              <p:cNvSpPr>
                <a:spLocks noEditPoints="1"/>
              </p:cNvSpPr>
              <p:nvPr/>
            </p:nvSpPr>
            <p:spPr bwMode="auto">
              <a:xfrm>
                <a:off x="10359122"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nvGrpSpPr>
              <p:cNvPr id="1671" name="Group 746"/>
              <p:cNvGrpSpPr/>
              <p:nvPr/>
            </p:nvGrpSpPr>
            <p:grpSpPr>
              <a:xfrm>
                <a:off x="10808405" y="46874"/>
                <a:ext cx="348521" cy="470651"/>
                <a:chOff x="7011958" y="-48945"/>
                <a:chExt cx="557213" cy="752475"/>
              </a:xfrm>
              <a:solidFill>
                <a:schemeClr val="tx1">
                  <a:alpha val="7000"/>
                </a:schemeClr>
              </a:solidFill>
            </p:grpSpPr>
            <p:sp>
              <p:nvSpPr>
                <p:cNvPr id="169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69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672" name="Freeform 18"/>
              <p:cNvSpPr>
                <a:spLocks noEditPoints="1"/>
              </p:cNvSpPr>
              <p:nvPr/>
            </p:nvSpPr>
            <p:spPr bwMode="auto">
              <a:xfrm>
                <a:off x="11764749"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73" name="Freeform 19"/>
              <p:cNvSpPr>
                <a:spLocks/>
              </p:cNvSpPr>
              <p:nvPr/>
            </p:nvSpPr>
            <p:spPr bwMode="auto">
              <a:xfrm>
                <a:off x="121886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74" name="Freeform 21"/>
              <p:cNvSpPr>
                <a:spLocks noEditPoints="1"/>
              </p:cNvSpPr>
              <p:nvPr/>
            </p:nvSpPr>
            <p:spPr bwMode="auto">
              <a:xfrm>
                <a:off x="11286393" y="594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323"/>
              </a:p>
            </p:txBody>
          </p:sp>
          <p:grpSp>
            <p:nvGrpSpPr>
              <p:cNvPr id="1675" name="Group 781"/>
              <p:cNvGrpSpPr/>
              <p:nvPr/>
            </p:nvGrpSpPr>
            <p:grpSpPr>
              <a:xfrm>
                <a:off x="3881682" y="31417"/>
                <a:ext cx="612096" cy="486108"/>
                <a:chOff x="9258271" y="-45770"/>
                <a:chExt cx="925513" cy="735013"/>
              </a:xfrm>
              <a:solidFill>
                <a:schemeClr val="accent4">
                  <a:lumMod val="20000"/>
                  <a:lumOff val="80000"/>
                  <a:alpha val="38000"/>
                </a:schemeClr>
              </a:solidFill>
            </p:grpSpPr>
            <p:sp>
              <p:nvSpPr>
                <p:cNvPr id="168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68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68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68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68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68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68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68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68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sp>
              <p:nvSpPr>
                <p:cNvPr id="168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23"/>
                </a:p>
              </p:txBody>
            </p:sp>
          </p:grpSp>
          <p:sp>
            <p:nvSpPr>
              <p:cNvPr id="1676" name="Freeform 23"/>
              <p:cNvSpPr>
                <a:spLocks/>
              </p:cNvSpPr>
              <p:nvPr/>
            </p:nvSpPr>
            <p:spPr bwMode="auto">
              <a:xfrm>
                <a:off x="8266810"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77" name="Freeform 24"/>
              <p:cNvSpPr>
                <a:spLocks/>
              </p:cNvSpPr>
              <p:nvPr/>
            </p:nvSpPr>
            <p:spPr bwMode="auto">
              <a:xfrm>
                <a:off x="85677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78" name="Freeform 17"/>
              <p:cNvSpPr>
                <a:spLocks/>
              </p:cNvSpPr>
              <p:nvPr/>
            </p:nvSpPr>
            <p:spPr bwMode="auto">
              <a:xfrm>
                <a:off x="8868642"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sp>
            <p:nvSpPr>
              <p:cNvPr id="1679" name="Freeform 24"/>
              <p:cNvSpPr>
                <a:spLocks/>
              </p:cNvSpPr>
              <p:nvPr/>
            </p:nvSpPr>
            <p:spPr bwMode="auto">
              <a:xfrm>
                <a:off x="216679" y="46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323">
                  <a:solidFill>
                    <a:srgbClr val="000000"/>
                  </a:solidFill>
                </a:endParaRPr>
              </a:p>
            </p:txBody>
          </p:sp>
        </p:grpSp>
      </p:grpSp>
      <p:sp>
        <p:nvSpPr>
          <p:cNvPr id="2554" name="Rectangle 2553"/>
          <p:cNvSpPr/>
          <p:nvPr userDrawn="1"/>
        </p:nvSpPr>
        <p:spPr bwMode="auto">
          <a:xfrm>
            <a:off x="2665048" y="0"/>
            <a:ext cx="12192000" cy="6858000"/>
          </a:xfrm>
          <a:prstGeom prst="rect">
            <a:avLst/>
          </a:prstGeom>
          <a:solidFill>
            <a:schemeClr val="bg1">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603" fontAlgn="base">
              <a:lnSpc>
                <a:spcPct val="90000"/>
              </a:lnSpc>
              <a:spcBef>
                <a:spcPct val="0"/>
              </a:spcBef>
              <a:spcAft>
                <a:spcPct val="0"/>
              </a:spcAft>
            </a:pPr>
            <a:endParaRPr lang="en-US" sz="1471" b="1" dirty="0">
              <a:solidFill>
                <a:schemeClr val="bg1"/>
              </a:solidFill>
              <a:latin typeface="+mj-lt"/>
              <a:ea typeface="Segoe UI" pitchFamily="34" charset="0"/>
              <a:cs typeface="Segoe UI" pitchFamily="34" charset="0"/>
            </a:endParaRPr>
          </a:p>
        </p:txBody>
      </p:sp>
      <p:sp>
        <p:nvSpPr>
          <p:cNvPr id="2" name="Footer Placeholder 1"/>
          <p:cNvSpPr>
            <a:spLocks noGrp="1"/>
          </p:cNvSpPr>
          <p:nvPr>
            <p:ph type="ftr" sz="quarter" idx="10"/>
          </p:nvPr>
        </p:nvSpPr>
        <p:spPr>
          <a:xfrm>
            <a:off x="448217" y="6437742"/>
            <a:ext cx="3859607" cy="133860"/>
          </a:xfrm>
          <a:prstGeom prst="rect">
            <a:avLst/>
          </a:prstGeom>
        </p:spPr>
        <p:txBody>
          <a:bodyPr/>
          <a:lstStyle>
            <a:lvl1pPr fontAlgn="base">
              <a:spcBef>
                <a:spcPct val="0"/>
              </a:spcBef>
              <a:spcAft>
                <a:spcPct val="0"/>
              </a:spcAft>
              <a:defRPr dirty="0" smtClean="0">
                <a:solidFill>
                  <a:srgbClr val="000000"/>
                </a:solidFill>
              </a:defRPr>
            </a:lvl1pPr>
          </a:lstStyle>
          <a:p>
            <a:pPr>
              <a:defRPr/>
            </a:pPr>
            <a:r>
              <a:t>Microsoft Confidential</a:t>
            </a:r>
          </a:p>
        </p:txBody>
      </p:sp>
      <p:sp>
        <p:nvSpPr>
          <p:cNvPr id="3" name="Slide Number Placeholder 2"/>
          <p:cNvSpPr>
            <a:spLocks noGrp="1"/>
          </p:cNvSpPr>
          <p:nvPr>
            <p:ph type="sldNum" sz="quarter" idx="11"/>
          </p:nvPr>
        </p:nvSpPr>
        <p:spPr/>
        <p:txBody>
          <a:bodyPr/>
          <a:lstStyle>
            <a:lvl1pPr defTabSz="685155" fontAlgn="base">
              <a:spcBef>
                <a:spcPct val="0"/>
              </a:spcBef>
              <a:spcAft>
                <a:spcPct val="0"/>
              </a:spcAft>
              <a:defRPr smtClean="0">
                <a:solidFill>
                  <a:srgbClr val="000000"/>
                </a:solidFill>
              </a:defRPr>
            </a:lvl1pPr>
          </a:lstStyle>
          <a:p>
            <a:pPr>
              <a:defRPr/>
            </a:pPr>
            <a:fld id="{F8A0AC42-AA1D-4944-8D96-660DE70C7E1B}" type="slidenum">
              <a:rPr/>
              <a:pPr>
                <a:defRPr/>
              </a:pPr>
              <a:t>‹#›</a:t>
            </a:fld>
            <a:endParaRPr dirty="0"/>
          </a:p>
        </p:txBody>
      </p:sp>
    </p:spTree>
    <p:extLst>
      <p:ext uri="{BB962C8B-B14F-4D97-AF65-F5344CB8AC3E}">
        <p14:creationId xmlns:p14="http://schemas.microsoft.com/office/powerpoint/2010/main" val="2970752363"/>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5"/>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026A76-5C7C-4911-8C00-C4BF817C7051}"/>
              </a:ext>
            </a:extLst>
          </p:cNvPr>
          <p:cNvSpPr>
            <a:spLocks noGrp="1"/>
          </p:cNvSpPr>
          <p:nvPr>
            <p:ph type="dt" sz="half" idx="10"/>
          </p:nvPr>
        </p:nvSpPr>
        <p:spPr/>
        <p:txBody>
          <a:bodyPr/>
          <a:lstStyle>
            <a:lvl1pPr>
              <a:defRPr/>
            </a:lvl1pPr>
          </a:lstStyle>
          <a:p>
            <a:pPr>
              <a:defRPr/>
            </a:pPr>
            <a:fld id="{A515854A-7E7E-47FA-93E4-9D299F8BE260}" type="datetime1">
              <a:rPr lang="en-US" altLang="en-US"/>
              <a:pPr>
                <a:defRPr/>
              </a:pPr>
              <a:t>5/10/2019</a:t>
            </a:fld>
            <a:endParaRPr lang="en-US" altLang="en-US"/>
          </a:p>
        </p:txBody>
      </p:sp>
      <p:sp>
        <p:nvSpPr>
          <p:cNvPr id="5" name="Footer Placeholder 4">
            <a:extLst>
              <a:ext uri="{FF2B5EF4-FFF2-40B4-BE49-F238E27FC236}">
                <a16:creationId xmlns:a16="http://schemas.microsoft.com/office/drawing/2014/main" id="{CBA4AF4E-9853-4921-A64E-0BBB11970BD7}"/>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A403172D-9D51-459E-9B39-A6618C20836E}"/>
              </a:ext>
            </a:extLst>
          </p:cNvPr>
          <p:cNvSpPr>
            <a:spLocks noGrp="1"/>
          </p:cNvSpPr>
          <p:nvPr>
            <p:ph type="sldNum" sz="quarter" idx="12"/>
          </p:nvPr>
        </p:nvSpPr>
        <p:spPr/>
        <p:txBody>
          <a:bodyPr/>
          <a:lstStyle>
            <a:lvl1pPr>
              <a:defRPr/>
            </a:lvl1pPr>
          </a:lstStyle>
          <a:p>
            <a:fld id="{39CE30A8-407D-4A4E-B1D1-A18F3A8493D8}" type="slidenum">
              <a:rPr lang="en-US" altLang="en-US"/>
              <a:pPr/>
              <a:t>‹#›</a:t>
            </a:fld>
            <a:endParaRPr lang="en-US" altLang="en-US"/>
          </a:p>
        </p:txBody>
      </p:sp>
    </p:spTree>
    <p:extLst>
      <p:ext uri="{BB962C8B-B14F-4D97-AF65-F5344CB8AC3E}">
        <p14:creationId xmlns:p14="http://schemas.microsoft.com/office/powerpoint/2010/main" val="217257848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_Title Only">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8929" y="286381"/>
            <a:ext cx="11653523" cy="927940"/>
          </a:xfrm>
          <a:prstGeom prst="rect">
            <a:avLst/>
          </a:prstGeom>
        </p:spPr>
        <p:txBody>
          <a:bodyPr lIns="146304" tIns="91440" rIns="146304" bIns="91440"/>
          <a:lstStyle>
            <a:lvl1pPr algn="l">
              <a:defRPr sz="2941">
                <a:solidFill>
                  <a:schemeClr val="tx1"/>
                </a:solidFill>
                <a:latin typeface="+mj-lt"/>
              </a:defRPr>
            </a:lvl1pPr>
          </a:lstStyle>
          <a:p>
            <a:r>
              <a:rPr lang="en-US" dirty="0"/>
              <a:t>Click to edit Master title style</a:t>
            </a:r>
          </a:p>
        </p:txBody>
      </p:sp>
    </p:spTree>
    <p:extLst>
      <p:ext uri="{BB962C8B-B14F-4D97-AF65-F5344CB8AC3E}">
        <p14:creationId xmlns:p14="http://schemas.microsoft.com/office/powerpoint/2010/main" val="425987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3" y="1189179"/>
            <a:ext cx="5378548" cy="1769459"/>
          </a:xfrm>
        </p:spPr>
        <p:txBody>
          <a:bodyPr wrap="square">
            <a:spAutoFit/>
          </a:bodyPr>
          <a:lstStyle>
            <a:lvl1pPr marL="0" indent="0">
              <a:spcBef>
                <a:spcPts val="900"/>
              </a:spcBef>
              <a:buClr>
                <a:schemeClr val="tx1"/>
              </a:buClr>
              <a:buFont typeface="Wingdings" pitchFamily="2" charset="2"/>
              <a:buNone/>
              <a:defRPr sz="2647">
                <a:gradFill>
                  <a:gsLst>
                    <a:gs pos="5109">
                      <a:schemeClr val="tx2"/>
                    </a:gs>
                    <a:gs pos="25000">
                      <a:schemeClr val="tx2"/>
                    </a:gs>
                  </a:gsLst>
                  <a:lin ang="5400000" scaled="0"/>
                </a:gradFill>
              </a:defRPr>
            </a:lvl1pPr>
            <a:lvl2pPr marL="0" indent="0">
              <a:buNone/>
              <a:defRPr sz="1471"/>
            </a:lvl2pPr>
            <a:lvl3pPr marL="170414" indent="0">
              <a:buNone/>
              <a:tabLst/>
              <a:defRPr sz="1471"/>
            </a:lvl3pPr>
            <a:lvl4pPr marL="338493" indent="0">
              <a:buNone/>
              <a:defRPr/>
            </a:lvl4pPr>
            <a:lvl5pPr marL="504237"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5" y="1189179"/>
            <a:ext cx="5378548" cy="1769459"/>
          </a:xfrm>
        </p:spPr>
        <p:txBody>
          <a:bodyPr wrap="square">
            <a:spAutoFit/>
          </a:bodyPr>
          <a:lstStyle>
            <a:lvl1pPr marL="0" indent="0">
              <a:spcBef>
                <a:spcPts val="900"/>
              </a:spcBef>
              <a:buClr>
                <a:schemeClr val="tx1"/>
              </a:buClr>
              <a:buFont typeface="Wingdings" pitchFamily="2" charset="2"/>
              <a:buNone/>
              <a:defRPr sz="2647">
                <a:gradFill>
                  <a:gsLst>
                    <a:gs pos="100000">
                      <a:schemeClr val="tx2"/>
                    </a:gs>
                    <a:gs pos="0">
                      <a:schemeClr val="tx2"/>
                    </a:gs>
                  </a:gsLst>
                  <a:lin ang="5400000" scaled="0"/>
                </a:gradFill>
              </a:defRPr>
            </a:lvl1pPr>
            <a:lvl2pPr marL="0" indent="0">
              <a:buNone/>
              <a:defRPr sz="1471"/>
            </a:lvl2pPr>
            <a:lvl3pPr marL="170414" indent="0">
              <a:buNone/>
              <a:tabLst/>
              <a:defRPr sz="1471"/>
            </a:lvl3pPr>
            <a:lvl4pPr marL="338493" indent="0">
              <a:buNone/>
              <a:defRPr/>
            </a:lvl4pPr>
            <a:lvl5pPr marL="504237"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1498876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69241" y="1189182"/>
            <a:ext cx="11655840" cy="2018835"/>
          </a:xfrm>
        </p:spPr>
        <p:txBody>
          <a:bodyPr/>
          <a:lstStyle>
            <a:lvl1pPr marL="0" indent="0">
              <a:buNone/>
              <a:defRPr>
                <a:gradFill>
                  <a:gsLst>
                    <a:gs pos="2920">
                      <a:schemeClr val="tx2"/>
                    </a:gs>
                    <a:gs pos="39000">
                      <a:schemeClr val="tx2"/>
                    </a:gs>
                  </a:gsLst>
                  <a:lin ang="5400000" scaled="0"/>
                </a:gradFill>
              </a:defRPr>
            </a:lvl1pPr>
            <a:lvl2pPr marL="21010" indent="0">
              <a:buNone/>
              <a:defRPr sz="1471"/>
            </a:lvl2pPr>
            <a:lvl3pPr marL="164579" indent="0">
              <a:buNone/>
              <a:defRPr sz="1471"/>
            </a:lvl3pPr>
            <a:lvl4pPr marL="350165" indent="0">
              <a:buNone/>
              <a:defRPr sz="1323"/>
            </a:lvl4pPr>
            <a:lvl5pPr marL="543921" indent="0">
              <a:buNone/>
              <a:defRPr sz="1323"/>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34518358"/>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_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3" y="1189177"/>
            <a:ext cx="5378548" cy="1769459"/>
          </a:xfrm>
        </p:spPr>
        <p:txBody>
          <a:bodyPr wrap="square">
            <a:spAutoFit/>
          </a:bodyPr>
          <a:lstStyle>
            <a:lvl1pPr marL="0" indent="0">
              <a:spcBef>
                <a:spcPts val="900"/>
              </a:spcBef>
              <a:buClr>
                <a:schemeClr val="tx1"/>
              </a:buClr>
              <a:buFont typeface="Wingdings" pitchFamily="2" charset="2"/>
              <a:buNone/>
              <a:defRPr sz="2647">
                <a:gradFill>
                  <a:gsLst>
                    <a:gs pos="5109">
                      <a:schemeClr val="tx2"/>
                    </a:gs>
                    <a:gs pos="25000">
                      <a:schemeClr val="tx2"/>
                    </a:gs>
                  </a:gsLst>
                  <a:lin ang="5400000" scaled="0"/>
                </a:gradFill>
              </a:defRPr>
            </a:lvl1pPr>
            <a:lvl2pPr marL="0" indent="0">
              <a:buNone/>
              <a:defRPr sz="1471"/>
            </a:lvl2pPr>
            <a:lvl3pPr marL="170381" indent="0">
              <a:buNone/>
              <a:tabLst/>
              <a:defRPr sz="1471"/>
            </a:lvl3pPr>
            <a:lvl4pPr marL="338426" indent="0">
              <a:buNone/>
              <a:defRPr/>
            </a:lvl4pPr>
            <a:lvl5pPr marL="504139"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5" y="1189177"/>
            <a:ext cx="5378548" cy="1769459"/>
          </a:xfrm>
        </p:spPr>
        <p:txBody>
          <a:bodyPr wrap="square">
            <a:spAutoFit/>
          </a:bodyPr>
          <a:lstStyle>
            <a:lvl1pPr marL="0" indent="0">
              <a:spcBef>
                <a:spcPts val="900"/>
              </a:spcBef>
              <a:buClr>
                <a:schemeClr val="tx1"/>
              </a:buClr>
              <a:buFont typeface="Wingdings" pitchFamily="2" charset="2"/>
              <a:buNone/>
              <a:defRPr sz="2647">
                <a:gradFill>
                  <a:gsLst>
                    <a:gs pos="100000">
                      <a:schemeClr val="tx2"/>
                    </a:gs>
                    <a:gs pos="0">
                      <a:schemeClr val="tx2"/>
                    </a:gs>
                  </a:gsLst>
                  <a:lin ang="5400000" scaled="0"/>
                </a:gradFill>
              </a:defRPr>
            </a:lvl1pPr>
            <a:lvl2pPr marL="0" indent="0">
              <a:buNone/>
              <a:defRPr sz="1471"/>
            </a:lvl2pPr>
            <a:lvl3pPr marL="170381" indent="0">
              <a:buNone/>
              <a:tabLst/>
              <a:defRPr sz="1471"/>
            </a:lvl3pPr>
            <a:lvl4pPr marL="338426" indent="0">
              <a:buNone/>
              <a:defRPr/>
            </a:lvl4pPr>
            <a:lvl5pPr marL="504139"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2106726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1_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69241" y="1189183"/>
            <a:ext cx="11655840" cy="2018835"/>
          </a:xfrm>
        </p:spPr>
        <p:txBody>
          <a:bodyPr/>
          <a:lstStyle>
            <a:lvl1pPr marL="0" indent="0">
              <a:buNone/>
              <a:defRPr>
                <a:gradFill>
                  <a:gsLst>
                    <a:gs pos="2920">
                      <a:schemeClr val="tx2"/>
                    </a:gs>
                    <a:gs pos="39000">
                      <a:schemeClr val="tx2"/>
                    </a:gs>
                  </a:gsLst>
                  <a:lin ang="5400000" scaled="0"/>
                </a:gradFill>
              </a:defRPr>
            </a:lvl1pPr>
            <a:lvl2pPr marL="21006" indent="0">
              <a:buNone/>
              <a:defRPr sz="1471"/>
            </a:lvl2pPr>
            <a:lvl3pPr marL="164547" indent="0">
              <a:buNone/>
              <a:defRPr sz="1471"/>
            </a:lvl3pPr>
            <a:lvl4pPr marL="350098" indent="0">
              <a:buNone/>
              <a:defRPr sz="1323"/>
            </a:lvl4pPr>
            <a:lvl5pPr marL="543817" indent="0">
              <a:buNone/>
              <a:defRPr sz="1323"/>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86410473"/>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Title and Text">
    <p:spTree>
      <p:nvGrpSpPr>
        <p:cNvPr id="1" name=""/>
        <p:cNvGrpSpPr/>
        <p:nvPr/>
      </p:nvGrpSpPr>
      <p:grpSpPr>
        <a:xfrm>
          <a:off x="0" y="0"/>
          <a:ext cx="0" cy="0"/>
          <a:chOff x="0" y="0"/>
          <a:chExt cx="0" cy="0"/>
        </a:xfrm>
      </p:grpSpPr>
      <p:sp>
        <p:nvSpPr>
          <p:cNvPr id="5" name="TextBox 4"/>
          <p:cNvSpPr txBox="1">
            <a:spLocks noChangeArrowheads="1"/>
          </p:cNvSpPr>
          <p:nvPr/>
        </p:nvSpPr>
        <p:spPr bwMode="auto">
          <a:xfrm>
            <a:off x="5869519" y="6551613"/>
            <a:ext cx="319318"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9ACF3DA1-47D3-4ECF-AF30-D85A88EB0BF4}" type="slidenum">
              <a:rPr lang="en-US" altLang="en-US" sz="900">
                <a:latin typeface="Calibri" pitchFamily="34" charset="0"/>
              </a:rPr>
              <a:pPr/>
              <a:t>‹#›</a:t>
            </a:fld>
            <a:endParaRPr lang="en-US" altLang="en-US" sz="1051">
              <a:latin typeface="Calibri" pitchFamily="34" charset="0"/>
            </a:endParaRPr>
          </a:p>
        </p:txBody>
      </p:sp>
      <p:sp>
        <p:nvSpPr>
          <p:cNvPr id="2" name="Title 1"/>
          <p:cNvSpPr>
            <a:spLocks noGrp="1"/>
          </p:cNvSpPr>
          <p:nvPr>
            <p:ph type="title"/>
          </p:nvPr>
        </p:nvSpPr>
        <p:spPr>
          <a:noFill/>
        </p:spPr>
        <p:txBody>
          <a:bodyPr rtlCol="0"/>
          <a:lstStyle>
            <a:lvl1pPr marL="0" indent="0" algn="ctr" defTabSz="-10399271" rtl="0" eaLnBrk="1" fontAlgn="base" hangingPunct="1">
              <a:spcBef>
                <a:spcPct val="0"/>
              </a:spcBef>
              <a:spcAft>
                <a:spcPct val="0"/>
              </a:spcAft>
              <a:defRPr lang="en-US" sz="2100" b="1" dirty="0">
                <a:solidFill>
                  <a:schemeClr val="tx2"/>
                </a:solidFill>
                <a:latin typeface="+mj-lt"/>
                <a:ea typeface="+mj-ea"/>
                <a:cs typeface="Segoe UI" pitchFamily="34" charset="0"/>
              </a:defRPr>
            </a:lvl1pPr>
          </a:lstStyle>
          <a:p>
            <a:r>
              <a:rPr lang="en-US"/>
              <a:t>Click to edit Master title style</a:t>
            </a:r>
            <a:endParaRPr lang="en-US" dirty="0"/>
          </a:p>
        </p:txBody>
      </p:sp>
      <p:sp>
        <p:nvSpPr>
          <p:cNvPr id="3" name="Text Placeholder 2"/>
          <p:cNvSpPr>
            <a:spLocks noGrp="1"/>
          </p:cNvSpPr>
          <p:nvPr>
            <p:ph type="body" idx="1"/>
          </p:nvPr>
        </p:nvSpPr>
        <p:spPr>
          <a:xfrm>
            <a:off x="269246" y="1189178"/>
            <a:ext cx="11653521" cy="1473702"/>
          </a:xfrm>
          <a:prstGeom prst="rect">
            <a:avLst/>
          </a:prstGeom>
        </p:spPr>
        <p:txBody>
          <a:bodyPr rtlCol="0"/>
          <a:lstStyle>
            <a:lvl1pPr>
              <a:buClrTx/>
              <a:buFont typeface="Wingdings" pitchFamily="2" charset="2"/>
              <a:buChar char="§"/>
              <a:defRPr sz="1500" b="1">
                <a:latin typeface="Calibri" pitchFamily="34" charset="0"/>
              </a:defRPr>
            </a:lvl1pPr>
            <a:lvl2pPr>
              <a:buClrTx/>
              <a:buFont typeface="Wingdings" pitchFamily="2" charset="2"/>
              <a:buChar char="o"/>
              <a:defRPr sz="1351" b="0">
                <a:latin typeface="Calibri Light" pitchFamily="34" charset="0"/>
              </a:defRPr>
            </a:lvl2pPr>
            <a:lvl3pPr>
              <a:buClrTx/>
              <a:buFont typeface="Wingdings" pitchFamily="2" charset="2"/>
              <a:buChar char="o"/>
              <a:defRPr sz="1200" b="0">
                <a:latin typeface="Calibri Light" pitchFamily="34" charset="0"/>
              </a:defRPr>
            </a:lvl3pPr>
            <a:lvl4pPr>
              <a:buClrTx/>
              <a:buFont typeface="Wingdings" pitchFamily="2" charset="2"/>
              <a:buChar char="o"/>
              <a:defRPr sz="1051" b="0">
                <a:latin typeface="Calibri Light" pitchFamily="34" charset="0"/>
              </a:defRPr>
            </a:lvl4pPr>
            <a:lvl5pPr>
              <a:buClrTx/>
              <a:buFont typeface="Wingdings" pitchFamily="2" charset="2"/>
              <a:buChar char="o"/>
              <a:defRPr sz="900" b="0">
                <a:latin typeface="Calibri Light"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10582224"/>
      </p:ext>
    </p:extLst>
  </p:cSld>
  <p:clrMapOvr>
    <a:masterClrMapping/>
  </p:clrMapOvr>
  <p:transition>
    <p:fade/>
  </p:transition>
  <p:hf sldNum="0"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81"/>
            <a:ext cx="11653523" cy="1859805"/>
          </a:xfrm>
        </p:spPr>
        <p:txBody>
          <a:bodyPr>
            <a:spAutoFit/>
          </a:bodyPr>
          <a:lstStyle>
            <a:lvl1pPr>
              <a:defRPr sz="294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26631796"/>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3_Blank">
    <p:spTree>
      <p:nvGrpSpPr>
        <p:cNvPr id="1" name=""/>
        <p:cNvGrpSpPr/>
        <p:nvPr/>
      </p:nvGrpSpPr>
      <p:grpSpPr>
        <a:xfrm>
          <a:off x="0" y="0"/>
          <a:ext cx="0" cy="0"/>
          <a:chOff x="0" y="0"/>
          <a:chExt cx="0" cy="0"/>
        </a:xfrm>
      </p:grpSpPr>
      <p:sp>
        <p:nvSpPr>
          <p:cNvPr id="5" name="TextBox 5"/>
          <p:cNvSpPr txBox="1">
            <a:spLocks noChangeArrowheads="1"/>
          </p:cNvSpPr>
          <p:nvPr/>
        </p:nvSpPr>
        <p:spPr bwMode="auto">
          <a:xfrm>
            <a:off x="5869516" y="6551613"/>
            <a:ext cx="319318"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3261EC2C-A78A-4E63-8952-DC8B66DB96A4}" type="slidenum">
              <a:rPr lang="en-US" altLang="en-US" sz="900">
                <a:latin typeface="Calibri" pitchFamily="34" charset="0"/>
              </a:rPr>
              <a:pPr/>
              <a:t>‹#›</a:t>
            </a:fld>
            <a:endParaRPr lang="en-US" altLang="en-US" sz="1051">
              <a:latin typeface="Calibri" pitchFamily="34" charset="0"/>
            </a:endParaRPr>
          </a:p>
        </p:txBody>
      </p:sp>
      <p:sp>
        <p:nvSpPr>
          <p:cNvPr id="2" name="Title 1"/>
          <p:cNvSpPr>
            <a:spLocks noGrp="1"/>
          </p:cNvSpPr>
          <p:nvPr>
            <p:ph type="title"/>
          </p:nvPr>
        </p:nvSpPr>
        <p:spPr/>
        <p:txBody>
          <a:bodyPr rtlCol="0"/>
          <a:lstStyle/>
          <a:p>
            <a:r>
              <a:rPr lang="en-US"/>
              <a:t>Click to edit Master title style</a:t>
            </a:r>
          </a:p>
        </p:txBody>
      </p:sp>
    </p:spTree>
    <p:extLst>
      <p:ext uri="{BB962C8B-B14F-4D97-AF65-F5344CB8AC3E}">
        <p14:creationId xmlns:p14="http://schemas.microsoft.com/office/powerpoint/2010/main" val="328327821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12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Rectangle 4"/>
          <p:cNvSpPr/>
          <p:nvPr userDrawn="1"/>
        </p:nvSpPr>
        <p:spPr bwMode="auto">
          <a:xfrm>
            <a:off x="1" y="0"/>
            <a:ext cx="12192000" cy="6858000"/>
          </a:xfrm>
          <a:prstGeom prst="rect">
            <a:avLst/>
          </a:prstGeom>
          <a:solidFill>
            <a:schemeClr val="bg1"/>
          </a:solidFill>
          <a:ln>
            <a:noFill/>
            <a:headEnd type="none" w="med" len="med"/>
            <a:tailEnd type="none" w="med" len="med"/>
          </a:ln>
        </p:spPr>
        <p:style>
          <a:lnRef idx="1">
            <a:schemeClr val="accent4"/>
          </a:lnRef>
          <a:fillRef idx="3">
            <a:schemeClr val="accent4"/>
          </a:fillRef>
          <a:effectRef idx="2">
            <a:schemeClr val="accent4"/>
          </a:effectRef>
          <a:fontRef idx="minor">
            <a:schemeClr val="lt1"/>
          </a:fontRef>
        </p:style>
        <p:txBody>
          <a:bodyPr vert="horz" wrap="square" lIns="57108" tIns="28559" rIns="57108" bIns="28559" numCol="1" rtlCol="0" anchor="ctr" anchorCtr="0" compatLnSpc="1">
            <a:prstTxWarp prst="textNoShape">
              <a:avLst/>
            </a:prstTxWarp>
          </a:bodyPr>
          <a:lstStyle/>
          <a:p>
            <a:pPr algn="ctr" defTabSz="570894" fontAlgn="base">
              <a:spcBef>
                <a:spcPct val="0"/>
              </a:spcBef>
              <a:spcAft>
                <a:spcPct val="0"/>
              </a:spcAft>
            </a:pPr>
            <a:endParaRPr lang="en-US" sz="1312"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92737079"/>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Section Title Dark">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084173"/>
            <a:ext cx="11653523" cy="917752"/>
          </a:xfrm>
          <a:noFill/>
        </p:spPr>
        <p:txBody>
          <a:bodyPr tIns="91440" bIns="91440" anchor="t" anchorCtr="0">
            <a:spAutoFit/>
          </a:bodyPr>
          <a:lstStyle>
            <a:lvl1pPr>
              <a:defRPr sz="5293" spc="-75"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48346061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5"/>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5"/>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684B82B2-045A-41B5-8CC7-6E487EAE4805}"/>
              </a:ext>
            </a:extLst>
          </p:cNvPr>
          <p:cNvSpPr>
            <a:spLocks noGrp="1"/>
          </p:cNvSpPr>
          <p:nvPr>
            <p:ph type="dt" sz="half" idx="10"/>
          </p:nvPr>
        </p:nvSpPr>
        <p:spPr/>
        <p:txBody>
          <a:bodyPr/>
          <a:lstStyle>
            <a:lvl1pPr>
              <a:defRPr/>
            </a:lvl1pPr>
          </a:lstStyle>
          <a:p>
            <a:pPr>
              <a:defRPr/>
            </a:pPr>
            <a:fld id="{1A6D7854-4ACC-4338-8FB5-68610378F10D}" type="datetime1">
              <a:rPr lang="en-US" altLang="en-US"/>
              <a:pPr>
                <a:defRPr/>
              </a:pPr>
              <a:t>5/10/2019</a:t>
            </a:fld>
            <a:endParaRPr lang="en-US" altLang="en-US"/>
          </a:p>
        </p:txBody>
      </p:sp>
      <p:sp>
        <p:nvSpPr>
          <p:cNvPr id="6" name="Footer Placeholder 4">
            <a:extLst>
              <a:ext uri="{FF2B5EF4-FFF2-40B4-BE49-F238E27FC236}">
                <a16:creationId xmlns:a16="http://schemas.microsoft.com/office/drawing/2014/main" id="{E8812FB1-16E4-49D4-9012-11C195572F48}"/>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78980C10-AFA4-4BE2-838B-E82AA2AB615D}"/>
              </a:ext>
            </a:extLst>
          </p:cNvPr>
          <p:cNvSpPr>
            <a:spLocks noGrp="1"/>
          </p:cNvSpPr>
          <p:nvPr>
            <p:ph type="sldNum" sz="quarter" idx="12"/>
          </p:nvPr>
        </p:nvSpPr>
        <p:spPr/>
        <p:txBody>
          <a:bodyPr/>
          <a:lstStyle>
            <a:lvl1pPr>
              <a:defRPr/>
            </a:lvl1pPr>
          </a:lstStyle>
          <a:p>
            <a:fld id="{6CFD0B2E-BFDB-4927-9F2B-14374F0CD47F}" type="slidenum">
              <a:rPr lang="en-US" altLang="en-US"/>
              <a:pPr/>
              <a:t>‹#›</a:t>
            </a:fld>
            <a:endParaRPr lang="en-US" altLang="en-US"/>
          </a:p>
        </p:txBody>
      </p:sp>
    </p:spTree>
    <p:extLst>
      <p:ext uri="{BB962C8B-B14F-4D97-AF65-F5344CB8AC3E}">
        <p14:creationId xmlns:p14="http://schemas.microsoft.com/office/powerpoint/2010/main" val="306460869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Title_Code">
    <p:spTree>
      <p:nvGrpSpPr>
        <p:cNvPr id="1" name=""/>
        <p:cNvGrpSpPr/>
        <p:nvPr/>
      </p:nvGrpSpPr>
      <p:grpSpPr>
        <a:xfrm>
          <a:off x="0" y="0"/>
          <a:ext cx="0" cy="0"/>
          <a:chOff x="0" y="0"/>
          <a:chExt cx="0" cy="0"/>
        </a:xfrm>
      </p:grpSpPr>
      <p:sp>
        <p:nvSpPr>
          <p:cNvPr id="3" name="Text Placeholder 3"/>
          <p:cNvSpPr>
            <a:spLocks noGrp="1"/>
          </p:cNvSpPr>
          <p:nvPr>
            <p:ph type="body" sz="quarter" idx="10" hasCustomPrompt="1"/>
          </p:nvPr>
        </p:nvSpPr>
        <p:spPr>
          <a:xfrm>
            <a:off x="435938" y="1350551"/>
            <a:ext cx="6751519" cy="4826969"/>
          </a:xfrm>
          <a:solidFill>
            <a:schemeClr val="bg1">
              <a:lumMod val="95000"/>
            </a:schemeClr>
          </a:solidFill>
          <a:ln w="76200">
            <a:solidFill>
              <a:srgbClr val="0072C6"/>
            </a:solidFill>
          </a:ln>
        </p:spPr>
        <p:txBody>
          <a:bodyPr wrap="square">
            <a:normAutofit/>
          </a:bodyPr>
          <a:lstStyle>
            <a:lvl1pPr marL="0" indent="0" defTabSz="274278">
              <a:lnSpc>
                <a:spcPct val="100000"/>
              </a:lnSpc>
              <a:spcBef>
                <a:spcPts val="0"/>
              </a:spcBef>
              <a:buClr>
                <a:schemeClr val="tx1"/>
              </a:buClr>
              <a:buFont typeface="Wingdings" pitchFamily="2" charset="2"/>
              <a:buNone/>
              <a:defRPr sz="1351" baseline="0">
                <a:solidFill>
                  <a:schemeClr val="tx1"/>
                </a:solidFill>
                <a:latin typeface="Consolas" panose="020B0609020204030204" pitchFamily="49" charset="0"/>
                <a:cs typeface="Consolas" panose="020B0609020204030204" pitchFamily="49" charset="0"/>
              </a:defRPr>
            </a:lvl1pPr>
            <a:lvl2pPr marL="274278" indent="0" defTabSz="274278">
              <a:lnSpc>
                <a:spcPct val="100000"/>
              </a:lnSpc>
              <a:spcBef>
                <a:spcPts val="0"/>
              </a:spcBef>
              <a:buNone/>
              <a:defRPr sz="1351">
                <a:latin typeface="Consolas" panose="020B0609020204030204" pitchFamily="49" charset="0"/>
                <a:cs typeface="Consolas" panose="020B0609020204030204" pitchFamily="49" charset="0"/>
              </a:defRPr>
            </a:lvl2pPr>
            <a:lvl3pPr marL="548556" indent="0" defTabSz="274278">
              <a:lnSpc>
                <a:spcPct val="100000"/>
              </a:lnSpc>
              <a:spcBef>
                <a:spcPts val="0"/>
              </a:spcBef>
              <a:buNone/>
              <a:tabLst/>
              <a:defRPr sz="1351">
                <a:latin typeface="Consolas" panose="020B0609020204030204" pitchFamily="49" charset="0"/>
                <a:cs typeface="Consolas" panose="020B0609020204030204" pitchFamily="49" charset="0"/>
              </a:defRPr>
            </a:lvl3pPr>
            <a:lvl4pPr marL="822834" indent="0" defTabSz="274278">
              <a:lnSpc>
                <a:spcPct val="100000"/>
              </a:lnSpc>
              <a:spcBef>
                <a:spcPts val="0"/>
              </a:spcBef>
              <a:buNone/>
              <a:defRPr sz="1351">
                <a:latin typeface="Consolas" panose="020B0609020204030204" pitchFamily="49" charset="0"/>
                <a:cs typeface="Consolas" panose="020B0609020204030204" pitchFamily="49" charset="0"/>
              </a:defRPr>
            </a:lvl4pPr>
            <a:lvl5pPr marL="1097110" indent="0" defTabSz="274278">
              <a:lnSpc>
                <a:spcPct val="100000"/>
              </a:lnSpc>
              <a:spcBef>
                <a:spcPts val="0"/>
              </a:spcBef>
              <a:buNone/>
              <a:tabLst/>
              <a:defRPr sz="1351">
                <a:latin typeface="Consolas" panose="020B0609020204030204" pitchFamily="49" charset="0"/>
                <a:cs typeface="Consolas" panose="020B0609020204030204" pitchFamily="49" charset="0"/>
              </a:defRPr>
            </a:lvl5pPr>
          </a:lstStyle>
          <a:p>
            <a:pPr lvl="0"/>
            <a:r>
              <a:rPr lang="en-US" dirty="0"/>
              <a:t>Click to edit code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quarter" idx="11"/>
          </p:nvPr>
        </p:nvSpPr>
        <p:spPr>
          <a:xfrm>
            <a:off x="7563973" y="1350547"/>
            <a:ext cx="3982987" cy="4826970"/>
          </a:xfrm>
        </p:spPr>
        <p:txBody>
          <a:bodyPr wrap="square">
            <a:normAutofit/>
          </a:bodyPr>
          <a:lstStyle>
            <a:lvl1pPr marL="0" indent="0">
              <a:spcBef>
                <a:spcPts val="900"/>
              </a:spcBef>
              <a:buClr>
                <a:schemeClr val="tx1"/>
              </a:buClr>
              <a:buFont typeface="Wingdings" pitchFamily="2" charset="2"/>
              <a:buNone/>
              <a:defRPr sz="1951">
                <a:solidFill>
                  <a:srgbClr val="0072C6"/>
                </a:solidFill>
              </a:defRPr>
            </a:lvl1pPr>
            <a:lvl2pPr marL="0" indent="0">
              <a:spcBef>
                <a:spcPts val="451"/>
              </a:spcBef>
              <a:buNone/>
              <a:defRPr sz="1351">
                <a:latin typeface="+mj-lt"/>
              </a:defRPr>
            </a:lvl2pPr>
            <a:lvl3pPr marL="170381" indent="0">
              <a:buNone/>
              <a:tabLst/>
              <a:defRPr sz="1471"/>
            </a:lvl3pPr>
            <a:lvl4pPr marL="338426" indent="0">
              <a:buNone/>
              <a:defRPr/>
            </a:lvl4pPr>
            <a:lvl5pPr marL="504139" indent="0">
              <a:buNone/>
              <a:tabLst/>
              <a:defRPr/>
            </a:lvl5pPr>
          </a:lstStyle>
          <a:p>
            <a:pPr lvl="0"/>
            <a:r>
              <a:rPr lang="en-US" dirty="0"/>
              <a:t>Click to edit Master text styles</a:t>
            </a:r>
          </a:p>
          <a:p>
            <a:pPr lvl="1"/>
            <a:r>
              <a:rPr lang="en-US" dirty="0"/>
              <a:t>Second level</a:t>
            </a:r>
          </a:p>
        </p:txBody>
      </p:sp>
      <p:grpSp>
        <p:nvGrpSpPr>
          <p:cNvPr id="5" name="Group 2"/>
          <p:cNvGrpSpPr/>
          <p:nvPr userDrawn="1"/>
        </p:nvGrpSpPr>
        <p:grpSpPr>
          <a:xfrm>
            <a:off x="-1173" y="6512639"/>
            <a:ext cx="12192313" cy="353950"/>
            <a:chOff x="2577137" y="4571778"/>
            <a:chExt cx="9101124" cy="1390560"/>
          </a:xfrm>
        </p:grpSpPr>
        <p:sp>
          <p:nvSpPr>
            <p:cNvPr id="6" name="TextBox 5"/>
            <p:cNvSpPr txBox="1"/>
            <p:nvPr/>
          </p:nvSpPr>
          <p:spPr>
            <a:xfrm>
              <a:off x="2577137" y="4571778"/>
              <a:ext cx="3034890" cy="1390458"/>
            </a:xfrm>
            <a:prstGeom prst="rect">
              <a:avLst/>
            </a:prstGeom>
            <a:solidFill>
              <a:schemeClr val="accent1"/>
            </a:solidFill>
          </p:spPr>
          <p:txBody>
            <a:bodyPr wrap="square" lIns="457135" tIns="137141" rIns="365707" rtlCol="0">
              <a:noAutofit/>
            </a:bodyPr>
            <a:lstStyle/>
            <a:p>
              <a:pPr defTabSz="685634">
                <a:lnSpc>
                  <a:spcPts val="2251"/>
                </a:lnSpc>
              </a:pPr>
              <a:r>
                <a:rPr lang="en-US" sz="2100" dirty="0">
                  <a:solidFill>
                    <a:srgbClr val="FFFFFF"/>
                  </a:solidFill>
                  <a:latin typeface="Segoe UI Light"/>
                </a:rPr>
                <a:t> </a:t>
              </a:r>
            </a:p>
          </p:txBody>
        </p:sp>
        <p:sp>
          <p:nvSpPr>
            <p:cNvPr id="7" name="TextBox 6"/>
            <p:cNvSpPr txBox="1"/>
            <p:nvPr/>
          </p:nvSpPr>
          <p:spPr>
            <a:xfrm>
              <a:off x="5612027" y="4572324"/>
              <a:ext cx="6066234" cy="1390014"/>
            </a:xfrm>
            <a:prstGeom prst="rect">
              <a:avLst/>
            </a:prstGeom>
            <a:solidFill>
              <a:schemeClr val="accent1">
                <a:lumMod val="50000"/>
              </a:schemeClr>
            </a:solidFill>
          </p:spPr>
          <p:txBody>
            <a:bodyPr wrap="square" lIns="457135" tIns="137141" rIns="639989" rtlCol="0">
              <a:noAutofit/>
            </a:bodyPr>
            <a:lstStyle/>
            <a:p>
              <a:pPr defTabSz="685296">
                <a:lnSpc>
                  <a:spcPts val="2207"/>
                </a:lnSpc>
                <a:defRPr/>
              </a:pPr>
              <a:endParaRPr lang="en-US" sz="2100" kern="0" dirty="0">
                <a:solidFill>
                  <a:srgbClr val="FFFFFF"/>
                </a:solidFill>
                <a:latin typeface="Segoe UI Light"/>
              </a:endParaRPr>
            </a:p>
          </p:txBody>
        </p:sp>
      </p:grpSp>
      <p:sp>
        <p:nvSpPr>
          <p:cNvPr id="8" name="Title 2"/>
          <p:cNvSpPr>
            <a:spLocks noGrp="1"/>
          </p:cNvSpPr>
          <p:nvPr>
            <p:ph type="title"/>
          </p:nvPr>
        </p:nvSpPr>
        <p:spPr>
          <a:xfrm>
            <a:off x="269241" y="369728"/>
            <a:ext cx="11655840" cy="899665"/>
          </a:xfrm>
        </p:spPr>
        <p:txBody>
          <a:bodyPr/>
          <a:lstStyle/>
          <a:p>
            <a:r>
              <a:rPr lang="en-US" dirty="0"/>
              <a:t>Click to edit Master title style</a:t>
            </a:r>
          </a:p>
        </p:txBody>
      </p:sp>
    </p:spTree>
    <p:extLst>
      <p:ext uri="{BB962C8B-B14F-4D97-AF65-F5344CB8AC3E}">
        <p14:creationId xmlns:p14="http://schemas.microsoft.com/office/powerpoint/2010/main" val="382424899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3"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1" tIns="34291" rIns="34291" bIns="34291" numCol="1" spcCol="0" rtlCol="0" fromWordArt="0" anchor="ctr" anchorCtr="0" forceAA="0" compatLnSpc="1">
            <a:prstTxWarp prst="textNoShape">
              <a:avLst/>
            </a:prstTxWarp>
            <a:noAutofit/>
          </a:bodyPr>
          <a:lstStyle/>
          <a:p>
            <a:pPr algn="ctr" defTabSz="685548" fontAlgn="base">
              <a:spcBef>
                <a:spcPct val="0"/>
              </a:spcBef>
              <a:spcAft>
                <a:spcPct val="0"/>
              </a:spcAft>
            </a:pPr>
            <a:endParaRPr lang="en-US" sz="165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45" y="1197329"/>
            <a:ext cx="11653521" cy="1956973"/>
          </a:xfrm>
        </p:spPr>
        <p:txBody>
          <a:bodyPr/>
          <a:lstStyle>
            <a:lvl1pPr marL="0" indent="0">
              <a:buNone/>
              <a:defRPr sz="2427">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5478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298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59886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77268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6543034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9"/>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1"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7"/>
            <a:ext cx="2743200" cy="365125"/>
          </a:xfrm>
          <a:prstGeom prst="rect">
            <a:avLst/>
          </a:prstGeom>
        </p:spPr>
        <p:txBody>
          <a:bodyPr/>
          <a:lstStyle/>
          <a:p>
            <a:pPr defTabSz="685694"/>
            <a:fld id="{FCBA4302-AB3A-4B30-AA1E-4FC776169C46}" type="datetimeFigureOut">
              <a:rPr lang="en-US" smtClean="0">
                <a:solidFill>
                  <a:srgbClr val="FFFFFF"/>
                </a:solidFill>
              </a:rPr>
              <a:pPr defTabSz="685694"/>
              <a:t>5/10/2019</a:t>
            </a:fld>
            <a:endParaRPr lang="en-US">
              <a:solidFill>
                <a:srgbClr val="FFFFFF"/>
              </a:solidFill>
            </a:endParaRPr>
          </a:p>
        </p:txBody>
      </p:sp>
      <p:sp>
        <p:nvSpPr>
          <p:cNvPr id="6" name="Footer Placeholder 5"/>
          <p:cNvSpPr>
            <a:spLocks noGrp="1"/>
          </p:cNvSpPr>
          <p:nvPr>
            <p:ph type="ftr" sz="quarter" idx="11"/>
          </p:nvPr>
        </p:nvSpPr>
        <p:spPr>
          <a:xfrm>
            <a:off x="4038600" y="6356357"/>
            <a:ext cx="4114800" cy="365125"/>
          </a:xfrm>
          <a:prstGeom prst="rect">
            <a:avLst/>
          </a:prstGeom>
        </p:spPr>
        <p:txBody>
          <a:bodyPr/>
          <a:lstStyle/>
          <a:p>
            <a:pPr defTabSz="685694"/>
            <a:endParaRPr lang="en-US" dirty="0">
              <a:solidFill>
                <a:srgbClr val="FFFFFF"/>
              </a:solidFill>
            </a:endParaRPr>
          </a:p>
        </p:txBody>
      </p:sp>
      <p:sp>
        <p:nvSpPr>
          <p:cNvPr id="7" name="Slide Number Placeholder 6"/>
          <p:cNvSpPr>
            <a:spLocks noGrp="1"/>
          </p:cNvSpPr>
          <p:nvPr>
            <p:ph type="sldNum" sz="quarter" idx="12"/>
          </p:nvPr>
        </p:nvSpPr>
        <p:spPr>
          <a:xfrm>
            <a:off x="8610600" y="6356357"/>
            <a:ext cx="2743200" cy="365125"/>
          </a:xfrm>
          <a:prstGeom prst="rect">
            <a:avLst/>
          </a:prstGeom>
        </p:spPr>
        <p:txBody>
          <a:bodyPr/>
          <a:lstStyle/>
          <a:p>
            <a:pPr defTabSz="685694"/>
            <a:fld id="{238D2EFD-9BE3-4DA5-8511-61AA80F92140}" type="slidenum">
              <a:rPr lang="pl-PL" smtClean="0">
                <a:solidFill>
                  <a:srgbClr val="FFFFFF"/>
                </a:solidFill>
              </a:rPr>
              <a:pPr defTabSz="685694"/>
              <a:t>‹#›</a:t>
            </a:fld>
            <a:endParaRPr lang="pl-PL">
              <a:solidFill>
                <a:srgbClr val="FFFFFF"/>
              </a:solidFill>
            </a:endParaRPr>
          </a:p>
        </p:txBody>
      </p:sp>
    </p:spTree>
    <p:extLst>
      <p:ext uri="{BB962C8B-B14F-4D97-AF65-F5344CB8AC3E}">
        <p14:creationId xmlns:p14="http://schemas.microsoft.com/office/powerpoint/2010/main" val="105497380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Demo_screen">
    <p:spTree>
      <p:nvGrpSpPr>
        <p:cNvPr id="1" name=""/>
        <p:cNvGrpSpPr/>
        <p:nvPr/>
      </p:nvGrpSpPr>
      <p:grpSpPr>
        <a:xfrm>
          <a:off x="0" y="0"/>
          <a:ext cx="0" cy="0"/>
          <a:chOff x="0" y="0"/>
          <a:chExt cx="0" cy="0"/>
        </a:xfrm>
      </p:grpSpPr>
      <p:sp>
        <p:nvSpPr>
          <p:cNvPr id="5" name="Text Placeholder 3"/>
          <p:cNvSpPr>
            <a:spLocks noGrp="1"/>
          </p:cNvSpPr>
          <p:nvPr>
            <p:ph type="body" sz="quarter" idx="11"/>
          </p:nvPr>
        </p:nvSpPr>
        <p:spPr>
          <a:xfrm>
            <a:off x="7563974" y="1350548"/>
            <a:ext cx="4358791" cy="4949771"/>
          </a:xfrm>
        </p:spPr>
        <p:txBody>
          <a:bodyPr wrap="square">
            <a:normAutofit/>
          </a:bodyPr>
          <a:lstStyle>
            <a:lvl1pPr marL="0" indent="0">
              <a:spcBef>
                <a:spcPts val="900"/>
              </a:spcBef>
              <a:buClr>
                <a:schemeClr val="tx1"/>
              </a:buClr>
              <a:buFont typeface="Wingdings" pitchFamily="2" charset="2"/>
              <a:buNone/>
              <a:defRPr sz="1951">
                <a:solidFill>
                  <a:srgbClr val="0072C6"/>
                </a:solidFill>
              </a:defRPr>
            </a:lvl1pPr>
            <a:lvl2pPr marL="0" indent="0">
              <a:spcBef>
                <a:spcPts val="451"/>
              </a:spcBef>
              <a:buNone/>
              <a:defRPr sz="1351">
                <a:solidFill>
                  <a:schemeClr val="tx1"/>
                </a:solidFill>
                <a:latin typeface="+mj-lt"/>
              </a:defRPr>
            </a:lvl2pPr>
            <a:lvl3pPr marL="170381" indent="0">
              <a:buNone/>
              <a:tabLst/>
              <a:defRPr sz="1471"/>
            </a:lvl3pPr>
            <a:lvl4pPr marL="338426" indent="0">
              <a:buNone/>
              <a:defRPr/>
            </a:lvl4pPr>
            <a:lvl5pPr marL="504139" indent="0">
              <a:buNone/>
              <a:tabLst/>
              <a:defRPr/>
            </a:lvl5pPr>
          </a:lstStyle>
          <a:p>
            <a:pPr lvl="0"/>
            <a:r>
              <a:rPr lang="en-US" dirty="0"/>
              <a:t>Click to edit Master text styles</a:t>
            </a:r>
          </a:p>
          <a:p>
            <a:pPr lvl="1"/>
            <a:r>
              <a:rPr lang="en-US" dirty="0"/>
              <a:t>Second level</a:t>
            </a:r>
          </a:p>
        </p:txBody>
      </p:sp>
      <p:sp>
        <p:nvSpPr>
          <p:cNvPr id="7" name="Picture Placeholder 6"/>
          <p:cNvSpPr>
            <a:spLocks noGrp="1"/>
          </p:cNvSpPr>
          <p:nvPr>
            <p:ph type="pic" sz="quarter" idx="12" hasCustomPrompt="1"/>
          </p:nvPr>
        </p:nvSpPr>
        <p:spPr>
          <a:xfrm>
            <a:off x="269880" y="1350964"/>
            <a:ext cx="6868861" cy="4949353"/>
          </a:xfrm>
          <a:ln w="152400">
            <a:noFill/>
          </a:ln>
        </p:spPr>
        <p:txBody>
          <a:bodyPr/>
          <a:lstStyle>
            <a:lvl1pPr marL="0" indent="0">
              <a:buNone/>
              <a:defRPr/>
            </a:lvl1pPr>
          </a:lstStyle>
          <a:p>
            <a:r>
              <a:rPr lang="en-US" dirty="0"/>
              <a:t>Screen shot or image here</a:t>
            </a:r>
          </a:p>
        </p:txBody>
      </p:sp>
      <p:grpSp>
        <p:nvGrpSpPr>
          <p:cNvPr id="6" name="Group 2"/>
          <p:cNvGrpSpPr/>
          <p:nvPr userDrawn="1"/>
        </p:nvGrpSpPr>
        <p:grpSpPr>
          <a:xfrm>
            <a:off x="-1173" y="6512639"/>
            <a:ext cx="12192313" cy="353950"/>
            <a:chOff x="2577137" y="4571778"/>
            <a:chExt cx="9101124" cy="1390560"/>
          </a:xfrm>
        </p:grpSpPr>
        <p:sp>
          <p:nvSpPr>
            <p:cNvPr id="8" name="TextBox 7"/>
            <p:cNvSpPr txBox="1"/>
            <p:nvPr/>
          </p:nvSpPr>
          <p:spPr>
            <a:xfrm>
              <a:off x="2577137" y="4571778"/>
              <a:ext cx="3034890" cy="1390458"/>
            </a:xfrm>
            <a:prstGeom prst="rect">
              <a:avLst/>
            </a:prstGeom>
            <a:solidFill>
              <a:schemeClr val="accent1"/>
            </a:solidFill>
          </p:spPr>
          <p:txBody>
            <a:bodyPr wrap="square" lIns="457135" tIns="137141" rIns="365707" rtlCol="0">
              <a:noAutofit/>
            </a:bodyPr>
            <a:lstStyle/>
            <a:p>
              <a:pPr defTabSz="685634">
                <a:lnSpc>
                  <a:spcPts val="2251"/>
                </a:lnSpc>
              </a:pPr>
              <a:r>
                <a:rPr lang="en-US" sz="2100" dirty="0">
                  <a:solidFill>
                    <a:srgbClr val="FFFFFF"/>
                  </a:solidFill>
                  <a:latin typeface="Segoe UI Light"/>
                </a:rPr>
                <a:t> </a:t>
              </a:r>
            </a:p>
          </p:txBody>
        </p:sp>
        <p:sp>
          <p:nvSpPr>
            <p:cNvPr id="9" name="TextBox 8"/>
            <p:cNvSpPr txBox="1"/>
            <p:nvPr/>
          </p:nvSpPr>
          <p:spPr>
            <a:xfrm>
              <a:off x="5612027" y="4572324"/>
              <a:ext cx="6066234" cy="1390014"/>
            </a:xfrm>
            <a:prstGeom prst="rect">
              <a:avLst/>
            </a:prstGeom>
            <a:solidFill>
              <a:schemeClr val="accent1">
                <a:lumMod val="50000"/>
              </a:schemeClr>
            </a:solidFill>
          </p:spPr>
          <p:txBody>
            <a:bodyPr wrap="square" lIns="457135" tIns="137141" rIns="639989" rtlCol="0">
              <a:noAutofit/>
            </a:bodyPr>
            <a:lstStyle/>
            <a:p>
              <a:pPr defTabSz="685296">
                <a:lnSpc>
                  <a:spcPts val="2207"/>
                </a:lnSpc>
                <a:defRPr/>
              </a:pPr>
              <a:endParaRPr lang="en-US" sz="2100" kern="0" dirty="0">
                <a:solidFill>
                  <a:srgbClr val="FFFFFF"/>
                </a:solidFill>
                <a:latin typeface="Segoe UI Light"/>
              </a:endParaRPr>
            </a:p>
          </p:txBody>
        </p:sp>
      </p:grpSp>
      <p:sp>
        <p:nvSpPr>
          <p:cNvPr id="10" name="Title 2"/>
          <p:cNvSpPr>
            <a:spLocks noGrp="1"/>
          </p:cNvSpPr>
          <p:nvPr>
            <p:ph type="title"/>
          </p:nvPr>
        </p:nvSpPr>
        <p:spPr>
          <a:xfrm>
            <a:off x="269241" y="369728"/>
            <a:ext cx="11655840" cy="899665"/>
          </a:xfrm>
        </p:spPr>
        <p:txBody>
          <a:bodyPr/>
          <a:lstStyle/>
          <a:p>
            <a:r>
              <a:rPr lang="en-US" dirty="0"/>
              <a:t>Click to edit Master title style</a:t>
            </a:r>
          </a:p>
        </p:txBody>
      </p:sp>
    </p:spTree>
    <p:extLst>
      <p:ext uri="{BB962C8B-B14F-4D97-AF65-F5344CB8AC3E}">
        <p14:creationId xmlns:p14="http://schemas.microsoft.com/office/powerpoint/2010/main" val="1440597663"/>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73480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cSld name="Tylko tytuł">
    <p:spTree>
      <p:nvGrpSpPr>
        <p:cNvPr id="1" name=""/>
        <p:cNvGrpSpPr/>
        <p:nvPr/>
      </p:nvGrpSpPr>
      <p:grpSpPr>
        <a:xfrm>
          <a:off x="0" y="0"/>
          <a:ext cx="0" cy="0"/>
          <a:chOff x="0" y="0"/>
          <a:chExt cx="0" cy="0"/>
        </a:xfrm>
      </p:grpSpPr>
      <p:sp>
        <p:nvSpPr>
          <p:cNvPr id="2" name="Tytuł 1"/>
          <p:cNvSpPr>
            <a:spLocks noGrp="1"/>
          </p:cNvSpPr>
          <p:nvPr>
            <p:ph type="title"/>
          </p:nvPr>
        </p:nvSpPr>
        <p:spPr>
          <a:xfrm>
            <a:off x="547253" y="2578617"/>
            <a:ext cx="10515600" cy="1325563"/>
          </a:xfrm>
        </p:spPr>
        <p:txBody>
          <a:bodyPr/>
          <a:lstStyle>
            <a:lvl1pPr algn="ctr">
              <a:defRPr/>
            </a:lvl1pPr>
          </a:lstStyle>
          <a:p>
            <a:r>
              <a:rPr lang="en-US"/>
              <a:t>Click to edit Master title style</a:t>
            </a:r>
            <a:endParaRPr lang="pl-PL"/>
          </a:p>
        </p:txBody>
      </p:sp>
    </p:spTree>
    <p:extLst>
      <p:ext uri="{BB962C8B-B14F-4D97-AF65-F5344CB8AC3E}">
        <p14:creationId xmlns:p14="http://schemas.microsoft.com/office/powerpoint/2010/main" val="26876304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30"/>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a:t>Click to edit Master subtitle style</a:t>
            </a:r>
          </a:p>
        </p:txBody>
      </p:sp>
      <p:sp>
        <p:nvSpPr>
          <p:cNvPr id="4" name="Date Placeholder 3">
            <a:extLst>
              <a:ext uri="{FF2B5EF4-FFF2-40B4-BE49-F238E27FC236}">
                <a16:creationId xmlns:a16="http://schemas.microsoft.com/office/drawing/2014/main" id="{9CB9BE73-1A7E-4E96-9B57-2DC98C887AFA}"/>
              </a:ext>
            </a:extLst>
          </p:cNvPr>
          <p:cNvSpPr>
            <a:spLocks noGrp="1"/>
          </p:cNvSpPr>
          <p:nvPr>
            <p:ph type="dt" sz="half" idx="10"/>
          </p:nvPr>
        </p:nvSpPr>
        <p:spPr/>
        <p:txBody>
          <a:bodyPr/>
          <a:lstStyle>
            <a:lvl1pPr>
              <a:defRPr/>
            </a:lvl1pPr>
          </a:lstStyle>
          <a:p>
            <a:pPr>
              <a:defRPr/>
            </a:pPr>
            <a:fld id="{4DB27CA0-0F71-4629-B5B8-33FCC1B2C946}" type="datetime1">
              <a:rPr lang="en-US" altLang="en-US"/>
              <a:pPr>
                <a:defRPr/>
              </a:pPr>
              <a:t>5/10/2019</a:t>
            </a:fld>
            <a:endParaRPr lang="en-US" altLang="en-US"/>
          </a:p>
        </p:txBody>
      </p:sp>
      <p:sp>
        <p:nvSpPr>
          <p:cNvPr id="5" name="Footer Placeholder 4">
            <a:extLst>
              <a:ext uri="{FF2B5EF4-FFF2-40B4-BE49-F238E27FC236}">
                <a16:creationId xmlns:a16="http://schemas.microsoft.com/office/drawing/2014/main" id="{E3AC6355-C731-4FEC-B699-9A0EDFCCCB33}"/>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E231310A-17E8-4CEE-B003-EBC14E6A77B1}"/>
              </a:ext>
            </a:extLst>
          </p:cNvPr>
          <p:cNvSpPr>
            <a:spLocks noGrp="1"/>
          </p:cNvSpPr>
          <p:nvPr>
            <p:ph type="sldNum" sz="quarter" idx="12"/>
          </p:nvPr>
        </p:nvSpPr>
        <p:spPr/>
        <p:txBody>
          <a:bodyPr/>
          <a:lstStyle>
            <a:lvl1pPr>
              <a:defRPr/>
            </a:lvl1pPr>
          </a:lstStyle>
          <a:p>
            <a:fld id="{3BB8CE1A-0581-42E6-9469-6F122DD2BD22}" type="slidenum">
              <a:rPr lang="en-US" altLang="en-US"/>
              <a:pPr/>
              <a:t>‹#›</a:t>
            </a:fld>
            <a:endParaRPr lang="en-US" altLang="en-US"/>
          </a:p>
        </p:txBody>
      </p:sp>
    </p:spTree>
    <p:extLst>
      <p:ext uri="{BB962C8B-B14F-4D97-AF65-F5344CB8AC3E}">
        <p14:creationId xmlns:p14="http://schemas.microsoft.com/office/powerpoint/2010/main" val="28651652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70" y="1535113"/>
            <a:ext cx="5389033" cy="63976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70"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444EB581-1469-41F9-A332-0064E12F54A1}"/>
              </a:ext>
            </a:extLst>
          </p:cNvPr>
          <p:cNvSpPr>
            <a:spLocks noGrp="1"/>
          </p:cNvSpPr>
          <p:nvPr>
            <p:ph type="dt" sz="half" idx="10"/>
          </p:nvPr>
        </p:nvSpPr>
        <p:spPr/>
        <p:txBody>
          <a:bodyPr/>
          <a:lstStyle>
            <a:lvl1pPr>
              <a:defRPr/>
            </a:lvl1pPr>
          </a:lstStyle>
          <a:p>
            <a:pPr>
              <a:defRPr/>
            </a:pPr>
            <a:fld id="{FC30E534-66C5-474E-9818-891B5E08860A}" type="datetime1">
              <a:rPr lang="en-US" altLang="en-US"/>
              <a:pPr>
                <a:defRPr/>
              </a:pPr>
              <a:t>5/10/2019</a:t>
            </a:fld>
            <a:endParaRPr lang="en-US" altLang="en-US"/>
          </a:p>
        </p:txBody>
      </p:sp>
      <p:sp>
        <p:nvSpPr>
          <p:cNvPr id="8" name="Footer Placeholder 4">
            <a:extLst>
              <a:ext uri="{FF2B5EF4-FFF2-40B4-BE49-F238E27FC236}">
                <a16:creationId xmlns:a16="http://schemas.microsoft.com/office/drawing/2014/main" id="{20F8FD33-22EA-4086-BC43-EBB145E20E06}"/>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5E03EA4D-CB26-4FCC-A2B4-112A7ED8420B}"/>
              </a:ext>
            </a:extLst>
          </p:cNvPr>
          <p:cNvSpPr>
            <a:spLocks noGrp="1"/>
          </p:cNvSpPr>
          <p:nvPr>
            <p:ph type="sldNum" sz="quarter" idx="12"/>
          </p:nvPr>
        </p:nvSpPr>
        <p:spPr/>
        <p:txBody>
          <a:bodyPr/>
          <a:lstStyle>
            <a:lvl1pPr>
              <a:defRPr/>
            </a:lvl1pPr>
          </a:lstStyle>
          <a:p>
            <a:fld id="{6C2EB786-3819-4526-816C-A866D4CCE18F}" type="slidenum">
              <a:rPr lang="en-US" altLang="en-US"/>
              <a:pPr/>
              <a:t>‹#›</a:t>
            </a:fld>
            <a:endParaRPr lang="en-US" altLang="en-US"/>
          </a:p>
        </p:txBody>
      </p:sp>
    </p:spTree>
    <p:extLst>
      <p:ext uri="{BB962C8B-B14F-4D97-AF65-F5344CB8AC3E}">
        <p14:creationId xmlns:p14="http://schemas.microsoft.com/office/powerpoint/2010/main" val="27267675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1F670A26-EB7E-4B0C-BC62-262C6F6B70B4}"/>
              </a:ext>
            </a:extLst>
          </p:cNvPr>
          <p:cNvSpPr>
            <a:spLocks noGrp="1"/>
          </p:cNvSpPr>
          <p:nvPr>
            <p:ph type="dt" sz="half" idx="10"/>
          </p:nvPr>
        </p:nvSpPr>
        <p:spPr/>
        <p:txBody>
          <a:bodyPr/>
          <a:lstStyle>
            <a:lvl1pPr>
              <a:defRPr/>
            </a:lvl1pPr>
          </a:lstStyle>
          <a:p>
            <a:pPr>
              <a:defRPr/>
            </a:pPr>
            <a:fld id="{40EEAD3C-8AFD-4848-B664-9E5CF10F1E01}" type="datetime1">
              <a:rPr lang="en-US" altLang="en-US"/>
              <a:pPr>
                <a:defRPr/>
              </a:pPr>
              <a:t>5/10/2019</a:t>
            </a:fld>
            <a:endParaRPr lang="en-US" altLang="en-US"/>
          </a:p>
        </p:txBody>
      </p:sp>
      <p:sp>
        <p:nvSpPr>
          <p:cNvPr id="4" name="Footer Placeholder 4">
            <a:extLst>
              <a:ext uri="{FF2B5EF4-FFF2-40B4-BE49-F238E27FC236}">
                <a16:creationId xmlns:a16="http://schemas.microsoft.com/office/drawing/2014/main" id="{3CA79228-04C5-42D3-862E-E4C7F2293862}"/>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CD033C73-BB20-4793-B4DE-CD4CCAD0E0AD}"/>
              </a:ext>
            </a:extLst>
          </p:cNvPr>
          <p:cNvSpPr>
            <a:spLocks noGrp="1"/>
          </p:cNvSpPr>
          <p:nvPr>
            <p:ph type="sldNum" sz="quarter" idx="12"/>
          </p:nvPr>
        </p:nvSpPr>
        <p:spPr/>
        <p:txBody>
          <a:bodyPr/>
          <a:lstStyle>
            <a:lvl1pPr>
              <a:defRPr/>
            </a:lvl1pPr>
          </a:lstStyle>
          <a:p>
            <a:fld id="{D7126327-CB18-4E1D-844C-58BF5E76BA04}" type="slidenum">
              <a:rPr lang="en-US" altLang="en-US"/>
              <a:pPr/>
              <a:t>‹#›</a:t>
            </a:fld>
            <a:endParaRPr lang="en-US" altLang="en-US"/>
          </a:p>
        </p:txBody>
      </p:sp>
    </p:spTree>
    <p:extLst>
      <p:ext uri="{BB962C8B-B14F-4D97-AF65-F5344CB8AC3E}">
        <p14:creationId xmlns:p14="http://schemas.microsoft.com/office/powerpoint/2010/main" val="14304914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ACACE62E-F0F6-404A-86E5-9A32AFD80FB6}"/>
              </a:ext>
            </a:extLst>
          </p:cNvPr>
          <p:cNvSpPr>
            <a:spLocks noGrp="1"/>
          </p:cNvSpPr>
          <p:nvPr>
            <p:ph type="dt" sz="half" idx="10"/>
          </p:nvPr>
        </p:nvSpPr>
        <p:spPr/>
        <p:txBody>
          <a:bodyPr/>
          <a:lstStyle>
            <a:lvl1pPr>
              <a:defRPr/>
            </a:lvl1pPr>
          </a:lstStyle>
          <a:p>
            <a:pPr>
              <a:defRPr/>
            </a:pPr>
            <a:fld id="{A2515C7A-9BCC-4F6F-A7D8-507A094E7889}" type="datetime1">
              <a:rPr lang="en-US" altLang="en-US"/>
              <a:pPr>
                <a:defRPr/>
              </a:pPr>
              <a:t>5/10/2019</a:t>
            </a:fld>
            <a:endParaRPr lang="en-US" altLang="en-US"/>
          </a:p>
        </p:txBody>
      </p:sp>
      <p:sp>
        <p:nvSpPr>
          <p:cNvPr id="3" name="Footer Placeholder 4">
            <a:extLst>
              <a:ext uri="{FF2B5EF4-FFF2-40B4-BE49-F238E27FC236}">
                <a16:creationId xmlns:a16="http://schemas.microsoft.com/office/drawing/2014/main" id="{3D4E7157-6CA4-4E6B-88AF-A7566D2582E2}"/>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4EFB757F-4724-4DAD-AF07-F603F563571A}"/>
              </a:ext>
            </a:extLst>
          </p:cNvPr>
          <p:cNvSpPr>
            <a:spLocks noGrp="1"/>
          </p:cNvSpPr>
          <p:nvPr>
            <p:ph type="sldNum" sz="quarter" idx="12"/>
          </p:nvPr>
        </p:nvSpPr>
        <p:spPr/>
        <p:txBody>
          <a:bodyPr/>
          <a:lstStyle>
            <a:lvl1pPr>
              <a:defRPr/>
            </a:lvl1pPr>
          </a:lstStyle>
          <a:p>
            <a:fld id="{E9D746B3-6A7D-487B-8889-2FBA9DC947EF}" type="slidenum">
              <a:rPr lang="en-US" altLang="en-US"/>
              <a:pPr/>
              <a:t>‹#›</a:t>
            </a:fld>
            <a:endParaRPr lang="en-US" altLang="en-US"/>
          </a:p>
        </p:txBody>
      </p:sp>
    </p:spTree>
    <p:extLst>
      <p:ext uri="{BB962C8B-B14F-4D97-AF65-F5344CB8AC3E}">
        <p14:creationId xmlns:p14="http://schemas.microsoft.com/office/powerpoint/2010/main" val="11166743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5"/>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3" y="1435103"/>
            <a:ext cx="4011084" cy="4691063"/>
          </a:xfrm>
        </p:spPr>
        <p:txBody>
          <a:bodyPr/>
          <a:lstStyle>
            <a:lvl1pPr marL="0" indent="0">
              <a:buNone/>
              <a:defRPr sz="14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04247021-9DE8-43D7-8CD6-0C8BF39E6B52}"/>
              </a:ext>
            </a:extLst>
          </p:cNvPr>
          <p:cNvSpPr>
            <a:spLocks noGrp="1"/>
          </p:cNvSpPr>
          <p:nvPr>
            <p:ph type="dt" sz="half" idx="10"/>
          </p:nvPr>
        </p:nvSpPr>
        <p:spPr/>
        <p:txBody>
          <a:bodyPr/>
          <a:lstStyle>
            <a:lvl1pPr>
              <a:defRPr/>
            </a:lvl1pPr>
          </a:lstStyle>
          <a:p>
            <a:pPr>
              <a:defRPr/>
            </a:pPr>
            <a:fld id="{13F4721D-961E-4ACD-AE52-C5B45240382E}" type="datetime1">
              <a:rPr lang="en-US" altLang="en-US"/>
              <a:pPr>
                <a:defRPr/>
              </a:pPr>
              <a:t>5/10/2019</a:t>
            </a:fld>
            <a:endParaRPr lang="en-US" altLang="en-US"/>
          </a:p>
        </p:txBody>
      </p:sp>
      <p:sp>
        <p:nvSpPr>
          <p:cNvPr id="6" name="Footer Placeholder 4">
            <a:extLst>
              <a:ext uri="{FF2B5EF4-FFF2-40B4-BE49-F238E27FC236}">
                <a16:creationId xmlns:a16="http://schemas.microsoft.com/office/drawing/2014/main" id="{6F9A4F69-B164-4AE4-BBAA-75C6293C276E}"/>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5AB99A3B-9277-4793-B849-5BBA85A770BB}"/>
              </a:ext>
            </a:extLst>
          </p:cNvPr>
          <p:cNvSpPr>
            <a:spLocks noGrp="1"/>
          </p:cNvSpPr>
          <p:nvPr>
            <p:ph type="sldNum" sz="quarter" idx="12"/>
          </p:nvPr>
        </p:nvSpPr>
        <p:spPr/>
        <p:txBody>
          <a:bodyPr/>
          <a:lstStyle>
            <a:lvl1pPr>
              <a:defRPr/>
            </a:lvl1pPr>
          </a:lstStyle>
          <a:p>
            <a:fld id="{17AF0267-3430-4E31-9C82-DAFA9A29B0E2}" type="slidenum">
              <a:rPr lang="en-US" altLang="en-US"/>
              <a:pPr/>
              <a:t>‹#›</a:t>
            </a:fld>
            <a:endParaRPr lang="en-US" altLang="en-US"/>
          </a:p>
        </p:txBody>
      </p:sp>
    </p:spTree>
    <p:extLst>
      <p:ext uri="{BB962C8B-B14F-4D97-AF65-F5344CB8AC3E}">
        <p14:creationId xmlns:p14="http://schemas.microsoft.com/office/powerpoint/2010/main" val="38604918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363A29E0-FC97-433A-9E27-2A4B195DF9D4}"/>
              </a:ext>
            </a:extLst>
          </p:cNvPr>
          <p:cNvSpPr>
            <a:spLocks noGrp="1"/>
          </p:cNvSpPr>
          <p:nvPr>
            <p:ph type="dt" sz="half" idx="10"/>
          </p:nvPr>
        </p:nvSpPr>
        <p:spPr/>
        <p:txBody>
          <a:bodyPr/>
          <a:lstStyle>
            <a:lvl1pPr>
              <a:defRPr/>
            </a:lvl1pPr>
          </a:lstStyle>
          <a:p>
            <a:pPr>
              <a:defRPr/>
            </a:pPr>
            <a:fld id="{154BF450-8FEC-40E2-ADB7-B978ABB4A7F3}" type="datetime1">
              <a:rPr lang="en-US" altLang="en-US"/>
              <a:pPr>
                <a:defRPr/>
              </a:pPr>
              <a:t>5/10/2019</a:t>
            </a:fld>
            <a:endParaRPr lang="en-US" altLang="en-US"/>
          </a:p>
        </p:txBody>
      </p:sp>
      <p:sp>
        <p:nvSpPr>
          <p:cNvPr id="6" name="Footer Placeholder 4">
            <a:extLst>
              <a:ext uri="{FF2B5EF4-FFF2-40B4-BE49-F238E27FC236}">
                <a16:creationId xmlns:a16="http://schemas.microsoft.com/office/drawing/2014/main" id="{6455FDF2-C75E-4B58-9F82-4B38BE26B2C1}"/>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688A4ABD-F400-4CDF-A86E-83B7D2F26ADF}"/>
              </a:ext>
            </a:extLst>
          </p:cNvPr>
          <p:cNvSpPr>
            <a:spLocks noGrp="1"/>
          </p:cNvSpPr>
          <p:nvPr>
            <p:ph type="sldNum" sz="quarter" idx="12"/>
          </p:nvPr>
        </p:nvSpPr>
        <p:spPr/>
        <p:txBody>
          <a:bodyPr/>
          <a:lstStyle>
            <a:lvl1pPr>
              <a:defRPr/>
            </a:lvl1pPr>
          </a:lstStyle>
          <a:p>
            <a:fld id="{582A37EE-2C15-4C67-A17A-1C672D4D45E2}" type="slidenum">
              <a:rPr lang="en-US" altLang="en-US"/>
              <a:pPr/>
              <a:t>‹#›</a:t>
            </a:fld>
            <a:endParaRPr lang="en-US" altLang="en-US"/>
          </a:p>
        </p:txBody>
      </p:sp>
    </p:spTree>
    <p:extLst>
      <p:ext uri="{BB962C8B-B14F-4D97-AF65-F5344CB8AC3E}">
        <p14:creationId xmlns:p14="http://schemas.microsoft.com/office/powerpoint/2010/main" val="10952369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slideLayout" Target="../slideLayouts/slideLayout40.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37EA7974-73DF-4212-9E43-9E56DD40A1AA}"/>
              </a:ext>
            </a:extLst>
          </p:cNvPr>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4DB5AF79-6098-43B8-86B0-296AA1345306}"/>
              </a:ext>
            </a:extLst>
          </p:cNvPr>
          <p:cNvSpPr>
            <a:spLocks noGrp="1"/>
          </p:cNvSpPr>
          <p:nvPr>
            <p:ph type="body" idx="1"/>
          </p:nvPr>
        </p:nvSpPr>
        <p:spPr bwMode="auto">
          <a:xfrm>
            <a:off x="609600" y="1600205"/>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FA4765BB-4E46-4A17-890D-13572E11D35F}"/>
              </a:ext>
            </a:extLst>
          </p:cNvPr>
          <p:cNvSpPr>
            <a:spLocks noGrp="1"/>
          </p:cNvSpPr>
          <p:nvPr>
            <p:ph type="dt" sz="half" idx="2"/>
          </p:nvPr>
        </p:nvSpPr>
        <p:spPr>
          <a:xfrm>
            <a:off x="609600" y="6356355"/>
            <a:ext cx="2844800" cy="365125"/>
          </a:xfrm>
          <a:prstGeom prst="rect">
            <a:avLst/>
          </a:prstGeom>
        </p:spPr>
        <p:txBody>
          <a:bodyPr vert="horz" wrap="square" lIns="91440" tIns="45720" rIns="91440" bIns="45720" numCol="1" anchor="ctr" anchorCtr="0" compatLnSpc="1">
            <a:prstTxWarp prst="textNoShape">
              <a:avLst/>
            </a:prstTxWarp>
          </a:bodyPr>
          <a:lstStyle>
            <a:lvl1pPr>
              <a:defRPr sz="1200" smtClean="0">
                <a:solidFill>
                  <a:srgbClr val="FFFFFF"/>
                </a:solidFill>
                <a:latin typeface="Calibri" pitchFamily="34" charset="0"/>
              </a:defRPr>
            </a:lvl1pPr>
          </a:lstStyle>
          <a:p>
            <a:pPr>
              <a:defRPr/>
            </a:pPr>
            <a:fld id="{96D7CB48-FB95-43F9-B294-1AD016EB8897}" type="datetime1">
              <a:rPr lang="en-US" altLang="en-US"/>
              <a:pPr>
                <a:defRPr/>
              </a:pPr>
              <a:t>5/10/2019</a:t>
            </a:fld>
            <a:endParaRPr lang="en-US" altLang="en-US"/>
          </a:p>
        </p:txBody>
      </p:sp>
      <p:sp>
        <p:nvSpPr>
          <p:cNvPr id="5" name="Footer Placeholder 4">
            <a:extLst>
              <a:ext uri="{FF2B5EF4-FFF2-40B4-BE49-F238E27FC236}">
                <a16:creationId xmlns:a16="http://schemas.microsoft.com/office/drawing/2014/main" id="{2443D4D1-5933-4D7C-8C23-C94AD4F14E97}"/>
              </a:ext>
            </a:extLst>
          </p:cNvPr>
          <p:cNvSpPr>
            <a:spLocks noGrp="1"/>
          </p:cNvSpPr>
          <p:nvPr>
            <p:ph type="ftr" sz="quarter" idx="3"/>
          </p:nvPr>
        </p:nvSpPr>
        <p:spPr>
          <a:xfrm>
            <a:off x="4165600" y="6356355"/>
            <a:ext cx="38608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cs typeface="+mn-cs"/>
              </a:defRPr>
            </a:lvl1pPr>
          </a:lstStyle>
          <a:p>
            <a:pPr>
              <a:defRPr/>
            </a:pPr>
            <a:endParaRPr lang="en-US"/>
          </a:p>
        </p:txBody>
      </p:sp>
      <p:sp>
        <p:nvSpPr>
          <p:cNvPr id="6" name="Slide Number Placeholder 5">
            <a:extLst>
              <a:ext uri="{FF2B5EF4-FFF2-40B4-BE49-F238E27FC236}">
                <a16:creationId xmlns:a16="http://schemas.microsoft.com/office/drawing/2014/main" id="{661F1179-E68C-4231-AF29-D7523D96EFA8}"/>
              </a:ext>
            </a:extLst>
          </p:cNvPr>
          <p:cNvSpPr>
            <a:spLocks noGrp="1"/>
          </p:cNvSpPr>
          <p:nvPr>
            <p:ph type="sldNum" sz="quarter" idx="4"/>
          </p:nvPr>
        </p:nvSpPr>
        <p:spPr>
          <a:xfrm>
            <a:off x="8737600" y="6356355"/>
            <a:ext cx="28448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FFFFFF"/>
                </a:solidFill>
                <a:latin typeface="Calibri" panose="020F0502020204030204" pitchFamily="34" charset="0"/>
              </a:defRPr>
            </a:lvl1pPr>
          </a:lstStyle>
          <a:p>
            <a:fld id="{EAF949B2-69FA-4EC5-8FD4-C8D786EE1ADA}"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189" rtl="0" eaLnBrk="0" fontAlgn="base" hangingPunct="0">
        <a:spcBef>
          <a:spcPct val="0"/>
        </a:spcBef>
        <a:spcAft>
          <a:spcPct val="0"/>
        </a:spcAft>
        <a:defRPr sz="4400" kern="1200">
          <a:solidFill>
            <a:schemeClr val="tx1"/>
          </a:solidFill>
          <a:latin typeface="+mj-lt"/>
          <a:ea typeface="ＭＳ Ｐゴシック" charset="-128"/>
          <a:cs typeface="ＭＳ Ｐゴシック" charset="-128"/>
        </a:defRPr>
      </a:lvl1pPr>
      <a:lvl2pPr algn="ctr" defTabSz="457189" rtl="0" eaLnBrk="0" fontAlgn="base" hangingPunct="0">
        <a:spcBef>
          <a:spcPct val="0"/>
        </a:spcBef>
        <a:spcAft>
          <a:spcPct val="0"/>
        </a:spcAft>
        <a:defRPr sz="4400">
          <a:solidFill>
            <a:schemeClr val="tx1"/>
          </a:solidFill>
          <a:latin typeface="Calibri" charset="0"/>
          <a:ea typeface="ＭＳ Ｐゴシック" charset="-128"/>
          <a:cs typeface="ＭＳ Ｐゴシック" charset="-128"/>
        </a:defRPr>
      </a:lvl2pPr>
      <a:lvl3pPr algn="ctr" defTabSz="457189" rtl="0" eaLnBrk="0" fontAlgn="base" hangingPunct="0">
        <a:spcBef>
          <a:spcPct val="0"/>
        </a:spcBef>
        <a:spcAft>
          <a:spcPct val="0"/>
        </a:spcAft>
        <a:defRPr sz="4400">
          <a:solidFill>
            <a:schemeClr val="tx1"/>
          </a:solidFill>
          <a:latin typeface="Calibri" charset="0"/>
          <a:ea typeface="ＭＳ Ｐゴシック" charset="-128"/>
          <a:cs typeface="ＭＳ Ｐゴシック" charset="-128"/>
        </a:defRPr>
      </a:lvl3pPr>
      <a:lvl4pPr algn="ctr" defTabSz="457189" rtl="0" eaLnBrk="0" fontAlgn="base" hangingPunct="0">
        <a:spcBef>
          <a:spcPct val="0"/>
        </a:spcBef>
        <a:spcAft>
          <a:spcPct val="0"/>
        </a:spcAft>
        <a:defRPr sz="4400">
          <a:solidFill>
            <a:schemeClr val="tx1"/>
          </a:solidFill>
          <a:latin typeface="Calibri" charset="0"/>
          <a:ea typeface="ＭＳ Ｐゴシック" charset="-128"/>
          <a:cs typeface="ＭＳ Ｐゴシック" charset="-128"/>
        </a:defRPr>
      </a:lvl4pPr>
      <a:lvl5pPr algn="ctr" defTabSz="457189" rtl="0" eaLnBrk="0" fontAlgn="base" hangingPunct="0">
        <a:spcBef>
          <a:spcPct val="0"/>
        </a:spcBef>
        <a:spcAft>
          <a:spcPct val="0"/>
        </a:spcAft>
        <a:defRPr sz="4400">
          <a:solidFill>
            <a:schemeClr val="tx1"/>
          </a:solidFill>
          <a:latin typeface="Calibri" charset="0"/>
          <a:ea typeface="ＭＳ Ｐゴシック" charset="-128"/>
          <a:cs typeface="ＭＳ Ｐゴシック" charset="-128"/>
        </a:defRPr>
      </a:lvl5pPr>
      <a:lvl6pPr marL="457189" algn="ctr" defTabSz="457189" rtl="0" fontAlgn="base">
        <a:spcBef>
          <a:spcPct val="0"/>
        </a:spcBef>
        <a:spcAft>
          <a:spcPct val="0"/>
        </a:spcAft>
        <a:defRPr sz="4400">
          <a:solidFill>
            <a:schemeClr val="tx1"/>
          </a:solidFill>
          <a:latin typeface="Calibri" charset="0"/>
          <a:ea typeface="ＭＳ Ｐゴシック" charset="-128"/>
          <a:cs typeface="ＭＳ Ｐゴシック" charset="-128"/>
        </a:defRPr>
      </a:lvl6pPr>
      <a:lvl7pPr marL="914377" algn="ctr" defTabSz="457189" rtl="0" fontAlgn="base">
        <a:spcBef>
          <a:spcPct val="0"/>
        </a:spcBef>
        <a:spcAft>
          <a:spcPct val="0"/>
        </a:spcAft>
        <a:defRPr sz="4400">
          <a:solidFill>
            <a:schemeClr val="tx1"/>
          </a:solidFill>
          <a:latin typeface="Calibri" charset="0"/>
          <a:ea typeface="ＭＳ Ｐゴシック" charset="-128"/>
          <a:cs typeface="ＭＳ Ｐゴシック" charset="-128"/>
        </a:defRPr>
      </a:lvl7pPr>
      <a:lvl8pPr marL="1371566" algn="ctr" defTabSz="457189" rtl="0" fontAlgn="base">
        <a:spcBef>
          <a:spcPct val="0"/>
        </a:spcBef>
        <a:spcAft>
          <a:spcPct val="0"/>
        </a:spcAft>
        <a:defRPr sz="4400">
          <a:solidFill>
            <a:schemeClr val="tx1"/>
          </a:solidFill>
          <a:latin typeface="Calibri" charset="0"/>
          <a:ea typeface="ＭＳ Ｐゴシック" charset="-128"/>
          <a:cs typeface="ＭＳ Ｐゴシック" charset="-128"/>
        </a:defRPr>
      </a:lvl8pPr>
      <a:lvl9pPr marL="1828754" algn="ctr" defTabSz="457189" rtl="0" fontAlgn="base">
        <a:spcBef>
          <a:spcPct val="0"/>
        </a:spcBef>
        <a:spcAft>
          <a:spcPct val="0"/>
        </a:spcAft>
        <a:defRPr sz="4400">
          <a:solidFill>
            <a:schemeClr val="tx1"/>
          </a:solidFill>
          <a:latin typeface="Calibri" charset="0"/>
          <a:ea typeface="ＭＳ Ｐゴシック" charset="-128"/>
          <a:cs typeface="ＭＳ Ｐゴシック" charset="-128"/>
        </a:defRPr>
      </a:lvl9pPr>
    </p:titleStyle>
    <p:bodyStyle>
      <a:lvl1pPr marL="342891" indent="-342891" algn="l" defTabSz="457189"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ＭＳ Ｐゴシック" charset="-128"/>
          <a:cs typeface="ＭＳ Ｐゴシック" charset="-128"/>
        </a:defRPr>
      </a:lvl1pPr>
      <a:lvl2pPr marL="742932" indent="-285744" algn="l" defTabSz="457189"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ＭＳ Ｐゴシック" charset="-128"/>
          <a:cs typeface="+mn-cs"/>
        </a:defRPr>
      </a:lvl2pPr>
      <a:lvl3pPr marL="1142971" indent="-228594" algn="l" defTabSz="457189"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ＭＳ Ｐゴシック" charset="-128"/>
          <a:cs typeface="+mn-cs"/>
        </a:defRPr>
      </a:lvl3pPr>
      <a:lvl4pPr marL="1600160" indent="-228594" algn="l" defTabSz="457189"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ＭＳ Ｐゴシック" charset="-128"/>
          <a:cs typeface="+mn-cs"/>
        </a:defRPr>
      </a:lvl4pPr>
      <a:lvl5pPr marL="2057349" indent="-228594" algn="l" defTabSz="457189"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ＭＳ Ｐゴシック" charset="-128"/>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4"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7"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1"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3" y="289518"/>
            <a:ext cx="11655079"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2051" name="Text Placeholder 3"/>
          <p:cNvSpPr>
            <a:spLocks noGrp="1"/>
          </p:cNvSpPr>
          <p:nvPr>
            <p:ph type="body" idx="1"/>
          </p:nvPr>
        </p:nvSpPr>
        <p:spPr bwMode="auto">
          <a:xfrm>
            <a:off x="269241" y="1189183"/>
            <a:ext cx="11653523" cy="2051485"/>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
                <a:solidFill>
                  <a:srgbClr val="FFFFFF"/>
                </a:solidFill>
              </a14:hiddenFill>
            </a:ext>
            <a:ext uri="{91240B29-F687-4f45-9708-019B960494DF}">
              <a14:hiddenLine xmlns:mc="http://schemas.openxmlformats.org/markup-compatibility/2006" xmlns:mv="urn:schemas-microsoft-com:mac:vml" xmlns:a14="http://schemas.microsoft.com/office/drawing/2010/main" xmlns=""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182880" tIns="146304" rIns="182880" bIns="146304"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4"/>
          <p:cNvSpPr>
            <a:spLocks noGrp="1"/>
          </p:cNvSpPr>
          <p:nvPr>
            <p:ph type="sldNum" sz="quarter" idx="4"/>
          </p:nvPr>
        </p:nvSpPr>
        <p:spPr>
          <a:xfrm>
            <a:off x="11367168" y="6437742"/>
            <a:ext cx="555597" cy="133860"/>
          </a:xfrm>
          <a:prstGeom prst="rect">
            <a:avLst/>
          </a:prstGeom>
        </p:spPr>
        <p:txBody>
          <a:bodyPr vert="horz" lIns="91440" tIns="0" rIns="0" bIns="0" rtlCol="0" anchor="ctr"/>
          <a:lstStyle>
            <a:lvl1pPr algn="r" defTabSz="685802" fontAlgn="auto">
              <a:spcBef>
                <a:spcPts val="0"/>
              </a:spcBef>
              <a:spcAft>
                <a:spcPts val="0"/>
              </a:spcAft>
              <a:defRPr lang="en-US" sz="663" b="0" kern="1200">
                <a:solidFill>
                  <a:srgbClr val="505050"/>
                </a:solidFill>
                <a:latin typeface="+mn-lt"/>
                <a:ea typeface="+mn-ea"/>
                <a:cs typeface="+mn-cs"/>
              </a:defRPr>
            </a:lvl1pPr>
          </a:lstStyle>
          <a:p>
            <a:pPr>
              <a:defRPr/>
            </a:pPr>
            <a:fld id="{75FAD755-3BD0-2447-A9DF-109DAABEFD99}" type="slidenum">
              <a:rPr/>
              <a:pPr>
                <a:defRPr/>
              </a:pPr>
              <a:t>‹#›</a:t>
            </a:fld>
            <a:endParaRPr dirty="0"/>
          </a:p>
        </p:txBody>
      </p:sp>
    </p:spTree>
    <p:extLst>
      <p:ext uri="{BB962C8B-B14F-4D97-AF65-F5344CB8AC3E}">
        <p14:creationId xmlns:p14="http://schemas.microsoft.com/office/powerpoint/2010/main" val="305626088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Lst>
  <p:transition>
    <p:fade/>
  </p:transition>
  <p:txStyles>
    <p:titleStyle>
      <a:lvl1pPr algn="l" defTabSz="685155" rtl="0" fontAlgn="base">
        <a:lnSpc>
          <a:spcPct val="90000"/>
        </a:lnSpc>
        <a:spcBef>
          <a:spcPct val="0"/>
        </a:spcBef>
        <a:spcAft>
          <a:spcPct val="0"/>
        </a:spcAft>
        <a:defRPr lang="en-US" sz="2941" kern="1200" spc="-75" dirty="0">
          <a:ln w="3175">
            <a:noFill/>
          </a:ln>
          <a:solidFill>
            <a:schemeClr val="tx1"/>
          </a:solidFill>
          <a:latin typeface="+mj-lt"/>
          <a:ea typeface="ＭＳ Ｐゴシック" charset="0"/>
          <a:cs typeface="Segoe UI" pitchFamily="34" charset="0"/>
        </a:defRPr>
      </a:lvl1pPr>
      <a:lvl2pPr algn="l" defTabSz="685155" rtl="0" fontAlgn="base">
        <a:lnSpc>
          <a:spcPct val="90000"/>
        </a:lnSpc>
        <a:spcBef>
          <a:spcPct val="0"/>
        </a:spcBef>
        <a:spcAft>
          <a:spcPct val="0"/>
        </a:spcAft>
        <a:defRPr sz="3971">
          <a:solidFill>
            <a:schemeClr val="tx2"/>
          </a:solidFill>
          <a:latin typeface="Segoe UI Light" charset="0"/>
          <a:ea typeface="ＭＳ Ｐゴシック" charset="0"/>
          <a:cs typeface="Segoe UI" charset="0"/>
        </a:defRPr>
      </a:lvl2pPr>
      <a:lvl3pPr algn="l" defTabSz="685155" rtl="0" fontAlgn="base">
        <a:lnSpc>
          <a:spcPct val="90000"/>
        </a:lnSpc>
        <a:spcBef>
          <a:spcPct val="0"/>
        </a:spcBef>
        <a:spcAft>
          <a:spcPct val="0"/>
        </a:spcAft>
        <a:defRPr sz="3971">
          <a:solidFill>
            <a:schemeClr val="tx2"/>
          </a:solidFill>
          <a:latin typeface="Segoe UI Light" charset="0"/>
          <a:ea typeface="ＭＳ Ｐゴシック" charset="0"/>
          <a:cs typeface="Segoe UI" charset="0"/>
        </a:defRPr>
      </a:lvl3pPr>
      <a:lvl4pPr algn="l" defTabSz="685155" rtl="0" fontAlgn="base">
        <a:lnSpc>
          <a:spcPct val="90000"/>
        </a:lnSpc>
        <a:spcBef>
          <a:spcPct val="0"/>
        </a:spcBef>
        <a:spcAft>
          <a:spcPct val="0"/>
        </a:spcAft>
        <a:defRPr sz="3971">
          <a:solidFill>
            <a:schemeClr val="tx2"/>
          </a:solidFill>
          <a:latin typeface="Segoe UI Light" charset="0"/>
          <a:ea typeface="ＭＳ Ｐゴシック" charset="0"/>
          <a:cs typeface="Segoe UI" charset="0"/>
        </a:defRPr>
      </a:lvl4pPr>
      <a:lvl5pPr algn="l" defTabSz="685155" rtl="0" fontAlgn="base">
        <a:lnSpc>
          <a:spcPct val="90000"/>
        </a:lnSpc>
        <a:spcBef>
          <a:spcPct val="0"/>
        </a:spcBef>
        <a:spcAft>
          <a:spcPct val="0"/>
        </a:spcAft>
        <a:defRPr sz="3971">
          <a:solidFill>
            <a:schemeClr val="tx2"/>
          </a:solidFill>
          <a:latin typeface="Segoe UI Light" charset="0"/>
          <a:ea typeface="ＭＳ Ｐゴシック" charset="0"/>
          <a:cs typeface="Segoe UI" charset="0"/>
        </a:defRPr>
      </a:lvl5pPr>
      <a:lvl6pPr marL="336158" algn="l" defTabSz="685155" rtl="0" fontAlgn="base">
        <a:lnSpc>
          <a:spcPct val="90000"/>
        </a:lnSpc>
        <a:spcBef>
          <a:spcPct val="0"/>
        </a:spcBef>
        <a:spcAft>
          <a:spcPct val="0"/>
        </a:spcAft>
        <a:defRPr sz="3971">
          <a:solidFill>
            <a:schemeClr val="tx2"/>
          </a:solidFill>
          <a:latin typeface="Segoe UI Light" charset="0"/>
          <a:ea typeface="ＭＳ Ｐゴシック" charset="0"/>
          <a:cs typeface="Segoe UI" charset="0"/>
        </a:defRPr>
      </a:lvl6pPr>
      <a:lvl7pPr marL="672314" algn="l" defTabSz="685155" rtl="0" fontAlgn="base">
        <a:lnSpc>
          <a:spcPct val="90000"/>
        </a:lnSpc>
        <a:spcBef>
          <a:spcPct val="0"/>
        </a:spcBef>
        <a:spcAft>
          <a:spcPct val="0"/>
        </a:spcAft>
        <a:defRPr sz="3971">
          <a:solidFill>
            <a:schemeClr val="tx2"/>
          </a:solidFill>
          <a:latin typeface="Segoe UI Light" charset="0"/>
          <a:ea typeface="ＭＳ Ｐゴシック" charset="0"/>
          <a:cs typeface="Segoe UI" charset="0"/>
        </a:defRPr>
      </a:lvl7pPr>
      <a:lvl8pPr marL="1008473" algn="l" defTabSz="685155" rtl="0" fontAlgn="base">
        <a:lnSpc>
          <a:spcPct val="90000"/>
        </a:lnSpc>
        <a:spcBef>
          <a:spcPct val="0"/>
        </a:spcBef>
        <a:spcAft>
          <a:spcPct val="0"/>
        </a:spcAft>
        <a:defRPr sz="3971">
          <a:solidFill>
            <a:schemeClr val="tx2"/>
          </a:solidFill>
          <a:latin typeface="Segoe UI Light" charset="0"/>
          <a:ea typeface="ＭＳ Ｐゴシック" charset="0"/>
          <a:cs typeface="Segoe UI" charset="0"/>
        </a:defRPr>
      </a:lvl8pPr>
      <a:lvl9pPr marL="1344630" algn="l" defTabSz="685155" rtl="0" fontAlgn="base">
        <a:lnSpc>
          <a:spcPct val="90000"/>
        </a:lnSpc>
        <a:spcBef>
          <a:spcPct val="0"/>
        </a:spcBef>
        <a:spcAft>
          <a:spcPct val="0"/>
        </a:spcAft>
        <a:defRPr sz="3971">
          <a:solidFill>
            <a:schemeClr val="tx2"/>
          </a:solidFill>
          <a:latin typeface="Segoe UI Light" charset="0"/>
          <a:ea typeface="ＭＳ Ｐゴシック" charset="0"/>
          <a:cs typeface="Segoe UI" charset="0"/>
        </a:defRPr>
      </a:lvl9pPr>
    </p:titleStyle>
    <p:bodyStyle>
      <a:lvl1pPr marL="252118" indent="-252118" algn="l" defTabSz="685155" rtl="0" fontAlgn="base">
        <a:lnSpc>
          <a:spcPct val="90000"/>
        </a:lnSpc>
        <a:spcBef>
          <a:spcPct val="20000"/>
        </a:spcBef>
        <a:spcAft>
          <a:spcPct val="0"/>
        </a:spcAft>
        <a:buSzPct val="90000"/>
        <a:buFont typeface="Arial" charset="0"/>
        <a:buChar char="•"/>
        <a:defRPr sz="2647" kern="1200">
          <a:solidFill>
            <a:schemeClr val="accent1"/>
          </a:solidFill>
          <a:latin typeface="+mj-lt"/>
          <a:ea typeface="ＭＳ Ｐゴシック" charset="0"/>
          <a:cs typeface="ＭＳ Ｐゴシック" charset="0"/>
        </a:defRPr>
      </a:lvl1pPr>
      <a:lvl2pPr marL="429535" indent="-177417" algn="l" defTabSz="685155" rtl="0" fontAlgn="base">
        <a:lnSpc>
          <a:spcPct val="90000"/>
        </a:lnSpc>
        <a:spcBef>
          <a:spcPct val="20000"/>
        </a:spcBef>
        <a:spcAft>
          <a:spcPct val="0"/>
        </a:spcAft>
        <a:buSzPct val="90000"/>
        <a:buFont typeface="Arial" charset="0"/>
        <a:buChar char="•"/>
        <a:defRPr sz="1764" kern="1200">
          <a:solidFill>
            <a:schemeClr val="tx1"/>
          </a:solidFill>
          <a:latin typeface="+mn-lt"/>
          <a:ea typeface="ＭＳ Ｐゴシック" charset="0"/>
          <a:cs typeface="+mn-cs"/>
        </a:defRPr>
      </a:lvl2pPr>
      <a:lvl3pPr marL="588276" indent="-168078" algn="l" defTabSz="685155" rtl="0" fontAlgn="base">
        <a:lnSpc>
          <a:spcPct val="90000"/>
        </a:lnSpc>
        <a:spcBef>
          <a:spcPct val="20000"/>
        </a:spcBef>
        <a:spcAft>
          <a:spcPct val="0"/>
        </a:spcAft>
        <a:buSzPct val="90000"/>
        <a:buFont typeface="Arial" charset="0"/>
        <a:buChar char="•"/>
        <a:defRPr sz="1471" kern="1200">
          <a:solidFill>
            <a:schemeClr val="tx1"/>
          </a:solidFill>
          <a:latin typeface="+mn-lt"/>
          <a:ea typeface="ＭＳ Ｐゴシック" charset="0"/>
          <a:cs typeface="+mn-cs"/>
        </a:defRPr>
      </a:lvl3pPr>
      <a:lvl4pPr marL="756354" indent="-168078" algn="l" defTabSz="685155" rtl="0" fontAlgn="base">
        <a:lnSpc>
          <a:spcPct val="90000"/>
        </a:lnSpc>
        <a:spcBef>
          <a:spcPct val="20000"/>
        </a:spcBef>
        <a:spcAft>
          <a:spcPct val="0"/>
        </a:spcAft>
        <a:buSzPct val="90000"/>
        <a:buFont typeface="Arial" charset="0"/>
        <a:buChar char="•"/>
        <a:defRPr kern="1200">
          <a:solidFill>
            <a:schemeClr val="tx1"/>
          </a:solidFill>
          <a:latin typeface="+mn-lt"/>
          <a:ea typeface="ＭＳ Ｐゴシック" charset="0"/>
          <a:cs typeface="+mn-cs"/>
        </a:defRPr>
      </a:lvl4pPr>
      <a:lvl5pPr marL="924433" indent="-168078" algn="l" defTabSz="685155" rtl="0" fontAlgn="base">
        <a:lnSpc>
          <a:spcPct val="90000"/>
        </a:lnSpc>
        <a:spcBef>
          <a:spcPct val="20000"/>
        </a:spcBef>
        <a:spcAft>
          <a:spcPct val="0"/>
        </a:spcAft>
        <a:buSzPct val="90000"/>
        <a:buFont typeface="Arial" charset="0"/>
        <a:buChar char="•"/>
        <a:defRPr kern="1200">
          <a:solidFill>
            <a:schemeClr val="tx1"/>
          </a:solidFill>
          <a:latin typeface="+mn-lt"/>
          <a:ea typeface="ＭＳ Ｐゴシック" charset="0"/>
          <a:cs typeface="+mn-cs"/>
        </a:defRPr>
      </a:lvl5pPr>
      <a:lvl6pPr marL="1885953" indent="-171450" algn="l" defTabSz="68580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854" indent="-171450" algn="l" defTabSz="68580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754" indent="-171450" algn="l" defTabSz="68580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655" indent="-171450" algn="l" defTabSz="68580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802" rtl="0" eaLnBrk="1" latinLnBrk="0" hangingPunct="1">
        <a:defRPr sz="1323" kern="1200">
          <a:solidFill>
            <a:schemeClr val="tx1"/>
          </a:solidFill>
          <a:latin typeface="+mn-lt"/>
          <a:ea typeface="+mn-ea"/>
          <a:cs typeface="+mn-cs"/>
        </a:defRPr>
      </a:lvl1pPr>
      <a:lvl2pPr marL="342901" algn="l" defTabSz="685802" rtl="0" eaLnBrk="1" latinLnBrk="0" hangingPunct="1">
        <a:defRPr sz="1323" kern="1200">
          <a:solidFill>
            <a:schemeClr val="tx1"/>
          </a:solidFill>
          <a:latin typeface="+mn-lt"/>
          <a:ea typeface="+mn-ea"/>
          <a:cs typeface="+mn-cs"/>
        </a:defRPr>
      </a:lvl2pPr>
      <a:lvl3pPr marL="685802" algn="l" defTabSz="685802" rtl="0" eaLnBrk="1" latinLnBrk="0" hangingPunct="1">
        <a:defRPr sz="1323" kern="1200">
          <a:solidFill>
            <a:schemeClr val="tx1"/>
          </a:solidFill>
          <a:latin typeface="+mn-lt"/>
          <a:ea typeface="+mn-ea"/>
          <a:cs typeface="+mn-cs"/>
        </a:defRPr>
      </a:lvl3pPr>
      <a:lvl4pPr marL="1028702" algn="l" defTabSz="685802" rtl="0" eaLnBrk="1" latinLnBrk="0" hangingPunct="1">
        <a:defRPr sz="1323" kern="1200">
          <a:solidFill>
            <a:schemeClr val="tx1"/>
          </a:solidFill>
          <a:latin typeface="+mn-lt"/>
          <a:ea typeface="+mn-ea"/>
          <a:cs typeface="+mn-cs"/>
        </a:defRPr>
      </a:lvl4pPr>
      <a:lvl5pPr marL="1371602" algn="l" defTabSz="685802" rtl="0" eaLnBrk="1" latinLnBrk="0" hangingPunct="1">
        <a:defRPr sz="1323" kern="1200">
          <a:solidFill>
            <a:schemeClr val="tx1"/>
          </a:solidFill>
          <a:latin typeface="+mn-lt"/>
          <a:ea typeface="+mn-ea"/>
          <a:cs typeface="+mn-cs"/>
        </a:defRPr>
      </a:lvl5pPr>
      <a:lvl6pPr marL="1714504" algn="l" defTabSz="685802" rtl="0" eaLnBrk="1" latinLnBrk="0" hangingPunct="1">
        <a:defRPr sz="1323" kern="1200">
          <a:solidFill>
            <a:schemeClr val="tx1"/>
          </a:solidFill>
          <a:latin typeface="+mn-lt"/>
          <a:ea typeface="+mn-ea"/>
          <a:cs typeface="+mn-cs"/>
        </a:defRPr>
      </a:lvl6pPr>
      <a:lvl7pPr marL="2057403" algn="l" defTabSz="685802" rtl="0" eaLnBrk="1" latinLnBrk="0" hangingPunct="1">
        <a:defRPr sz="1323" kern="1200">
          <a:solidFill>
            <a:schemeClr val="tx1"/>
          </a:solidFill>
          <a:latin typeface="+mn-lt"/>
          <a:ea typeface="+mn-ea"/>
          <a:cs typeface="+mn-cs"/>
        </a:defRPr>
      </a:lvl7pPr>
      <a:lvl8pPr marL="2400304" algn="l" defTabSz="685802" rtl="0" eaLnBrk="1" latinLnBrk="0" hangingPunct="1">
        <a:defRPr sz="1323" kern="1200">
          <a:solidFill>
            <a:schemeClr val="tx1"/>
          </a:solidFill>
          <a:latin typeface="+mn-lt"/>
          <a:ea typeface="+mn-ea"/>
          <a:cs typeface="+mn-cs"/>
        </a:defRPr>
      </a:lvl8pPr>
      <a:lvl9pPr marL="2743206" algn="l" defTabSz="685802" rtl="0" eaLnBrk="1" latinLnBrk="0" hangingPunct="1">
        <a:defRPr sz="132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6.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6.xml"/><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7.xml.rels><?xml version="1.0" encoding="UTF-8" standalone="yes"?>
<Relationships xmlns="http://schemas.openxmlformats.org/package/2006/relationships"><Relationship Id="rId2" Type="http://schemas.openxmlformats.org/officeDocument/2006/relationships/hyperlink" Target="https://docs.microsoft.com/en-us/machine-learning-server/r/concept-what-is-compute-context" TargetMode="External"/><Relationship Id="rId1" Type="http://schemas.openxmlformats.org/officeDocument/2006/relationships/slideLayout" Target="../slideLayouts/slideLayout46.xml"/></Relationships>
</file>

<file path=ppt/slides/_rels/slide8.xml.rels><?xml version="1.0" encoding="UTF-8" standalone="yes"?>
<Relationships xmlns="http://schemas.openxmlformats.org/package/2006/relationships"><Relationship Id="rId3" Type="http://schemas.openxmlformats.org/officeDocument/2006/relationships/hyperlink" Target="https://docs.microsoft.com/en-us/machine-learning-server/python-reference/revoscalepy/revoscalepy-package" TargetMode="External"/><Relationship Id="rId2" Type="http://schemas.openxmlformats.org/officeDocument/2006/relationships/hyperlink" Target="https://docs.microsoft.com/en-us/machine-learning-server/python-reference/introducing-python-package-reference" TargetMode="External"/><Relationship Id="rId1" Type="http://schemas.openxmlformats.org/officeDocument/2006/relationships/slideLayout" Target="../slideLayouts/slideLayout46.xml"/><Relationship Id="rId6" Type="http://schemas.openxmlformats.org/officeDocument/2006/relationships/hyperlink" Target="https://docs.microsoft.com/en-us/machine-learning-server/install/microsoftml-install-pretrained-models" TargetMode="External"/><Relationship Id="rId5" Type="http://schemas.openxmlformats.org/officeDocument/2006/relationships/hyperlink" Target="https://docs.microsoft.com/en-us/machine-learning-server/python-reference/azureml-model-management-sdk/azureml-model-management-sdk" TargetMode="External"/><Relationship Id="rId4" Type="http://schemas.openxmlformats.org/officeDocument/2006/relationships/hyperlink" Target="https://docs.microsoft.com/en-us/machine-learning-server/python-reference/microsoftml/microsoftml-package"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docs.microsoft.com/en-us/machine-learning-server/install/python-libraries-interpreter" TargetMode="External"/><Relationship Id="rId2" Type="http://schemas.openxmlformats.org/officeDocument/2006/relationships/image" Target="../media/image7.png"/><Relationship Id="rId1" Type="http://schemas.openxmlformats.org/officeDocument/2006/relationships/slideLayout" Target="../slideLayouts/slideLayout4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4" y="41278"/>
            <a:ext cx="12192003" cy="349246"/>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4" y="-4"/>
            <a:ext cx="12192001" cy="349247"/>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4" name="Tytuł 1">
            <a:extLst>
              <a:ext uri="{FF2B5EF4-FFF2-40B4-BE49-F238E27FC236}">
                <a16:creationId xmlns:a16="http://schemas.microsoft.com/office/drawing/2014/main" id="{1D05F1E7-9BC0-44CF-96FA-A0F00A67A4BF}"/>
              </a:ext>
            </a:extLst>
          </p:cNvPr>
          <p:cNvSpPr txBox="1">
            <a:spLocks/>
          </p:cNvSpPr>
          <p:nvPr/>
        </p:nvSpPr>
        <p:spPr>
          <a:xfrm>
            <a:off x="550122" y="2303376"/>
            <a:ext cx="9992836" cy="2251248"/>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5400" kern="1200">
                <a:solidFill>
                  <a:schemeClr val="tx1">
                    <a:lumMod val="75000"/>
                  </a:schemeClr>
                </a:solidFill>
                <a:latin typeface="+mj-lt"/>
                <a:ea typeface="+mj-ea"/>
                <a:cs typeface="+mj-cs"/>
              </a:defRPr>
            </a:lvl1pPr>
          </a:lstStyle>
          <a:p>
            <a:pPr fontAlgn="auto">
              <a:spcBef>
                <a:spcPts val="0"/>
              </a:spcBef>
              <a:spcAft>
                <a:spcPts val="0"/>
              </a:spcAft>
            </a:pPr>
            <a:r>
              <a:rPr lang="en-US" sz="4800" dirty="0">
                <a:solidFill>
                  <a:srgbClr val="465562">
                    <a:lumMod val="75000"/>
                  </a:srgbClr>
                </a:solidFill>
                <a:latin typeface="Euphemia"/>
              </a:rPr>
              <a:t>Machine Learning with SQL Server</a:t>
            </a:r>
            <a:endParaRPr lang="pl-PL" sz="4800" dirty="0">
              <a:solidFill>
                <a:srgbClr val="465562">
                  <a:lumMod val="75000"/>
                </a:srgbClr>
              </a:solidFill>
              <a:latin typeface="Euphemia"/>
            </a:endParaRPr>
          </a:p>
          <a:p>
            <a:pPr fontAlgn="auto">
              <a:spcBef>
                <a:spcPts val="0"/>
              </a:spcBef>
              <a:spcAft>
                <a:spcPts val="0"/>
              </a:spcAft>
            </a:pPr>
            <a:endParaRPr lang="pl-PL" sz="4800" dirty="0">
              <a:solidFill>
                <a:srgbClr val="465562">
                  <a:lumMod val="75000"/>
                </a:srgbClr>
              </a:solidFill>
              <a:latin typeface="Euphemia"/>
            </a:endParaRPr>
          </a:p>
          <a:p>
            <a:pPr fontAlgn="auto">
              <a:spcBef>
                <a:spcPts val="0"/>
              </a:spcBef>
              <a:spcAft>
                <a:spcPts val="0"/>
              </a:spcAft>
            </a:pPr>
            <a:r>
              <a:rPr lang="pl-PL" sz="4800" dirty="0">
                <a:solidFill>
                  <a:srgbClr val="465562">
                    <a:lumMod val="75000"/>
                  </a:srgbClr>
                </a:solidFill>
                <a:latin typeface="Euphemia"/>
              </a:rPr>
              <a:t>Part </a:t>
            </a:r>
            <a:r>
              <a:rPr lang="en-US" sz="4800" dirty="0">
                <a:solidFill>
                  <a:srgbClr val="465562">
                    <a:lumMod val="75000"/>
                  </a:srgbClr>
                </a:solidFill>
                <a:latin typeface="Euphemia"/>
              </a:rPr>
              <a:t>2</a:t>
            </a:r>
            <a:r>
              <a:rPr lang="pl-PL" sz="4800" dirty="0">
                <a:solidFill>
                  <a:srgbClr val="465562">
                    <a:lumMod val="75000"/>
                  </a:srgbClr>
                </a:solidFill>
                <a:latin typeface="Euphemia"/>
              </a:rPr>
              <a:t> </a:t>
            </a:r>
            <a:r>
              <a:rPr lang="en-US" sz="4800" dirty="0">
                <a:solidFill>
                  <a:srgbClr val="465562">
                    <a:lumMod val="75000"/>
                  </a:srgbClr>
                </a:solidFill>
                <a:latin typeface="Euphemia"/>
              </a:rPr>
              <a:t>– Preparing the data</a:t>
            </a:r>
            <a:endParaRPr lang="pl-PL" sz="4800" dirty="0">
              <a:solidFill>
                <a:srgbClr val="465562">
                  <a:lumMod val="75000"/>
                </a:srgbClr>
              </a:solidFill>
              <a:latin typeface="Euphemia"/>
            </a:endParaRPr>
          </a:p>
        </p:txBody>
      </p:sp>
      <p:sp>
        <p:nvSpPr>
          <p:cNvPr id="15" name="Podtytuł 3">
            <a:extLst>
              <a:ext uri="{FF2B5EF4-FFF2-40B4-BE49-F238E27FC236}">
                <a16:creationId xmlns:a16="http://schemas.microsoft.com/office/drawing/2014/main" id="{2E1CE4F6-D07D-4936-A8F3-ECB3A2FF0A4D}"/>
              </a:ext>
            </a:extLst>
          </p:cNvPr>
          <p:cNvSpPr txBox="1">
            <a:spLocks/>
          </p:cNvSpPr>
          <p:nvPr/>
        </p:nvSpPr>
        <p:spPr>
          <a:xfrm>
            <a:off x="1524004" y="4300618"/>
            <a:ext cx="7147145" cy="1116085"/>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Font typeface="Euphemia" pitchFamily="34" charset="0"/>
              <a:buNone/>
              <a:defRPr sz="3200" kern="1200">
                <a:solidFill>
                  <a:schemeClr val="tx1"/>
                </a:solidFill>
                <a:latin typeface="+mn-lt"/>
                <a:ea typeface="+mn-ea"/>
                <a:cs typeface="+mn-cs"/>
              </a:defRPr>
            </a:lvl1pPr>
            <a:lvl2pPr marL="457200" indent="0" algn="ctr" defTabSz="914400" rtl="0" eaLnBrk="1" latinLnBrk="0" hangingPunct="1">
              <a:lnSpc>
                <a:spcPct val="90000"/>
              </a:lnSpc>
              <a:spcBef>
                <a:spcPts val="600"/>
              </a:spcBef>
              <a:buFont typeface="Euphemia" pitchFamily="34" charset="0"/>
              <a:buNone/>
              <a:defRPr sz="24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Font typeface="Euphemia" pitchFamily="34" charset="0"/>
              <a:buNone/>
              <a:defRPr sz="20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Font typeface="Arial" pitchFamily="34" charset="0"/>
              <a:buNone/>
              <a:defRPr sz="18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Font typeface="Euphemia" pitchFamily="34" charset="0"/>
              <a:buNone/>
              <a:defRPr sz="18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Font typeface="Euphemia" pitchFamily="34" charset="0"/>
              <a:buNone/>
              <a:defRPr sz="18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Font typeface="Euphemia" pitchFamily="34" charset="0"/>
              <a:buNone/>
              <a:defRPr sz="18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Font typeface="Euphemia" pitchFamily="34" charset="0"/>
              <a:buNone/>
              <a:defRPr sz="1800" kern="1200" baseline="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Font typeface="Euphemia" pitchFamily="34" charset="0"/>
              <a:buNone/>
              <a:defRPr sz="1800" kern="1200" baseline="0">
                <a:solidFill>
                  <a:schemeClr val="tx1">
                    <a:tint val="75000"/>
                  </a:schemeClr>
                </a:solidFill>
                <a:latin typeface="+mn-lt"/>
                <a:ea typeface="+mn-ea"/>
                <a:cs typeface="+mn-cs"/>
              </a:defRPr>
            </a:lvl9pPr>
          </a:lstStyle>
          <a:p>
            <a:pPr fontAlgn="auto">
              <a:spcAft>
                <a:spcPts val="0"/>
              </a:spcAft>
            </a:pPr>
            <a:endParaRPr lang="pl-PL" dirty="0">
              <a:solidFill>
                <a:srgbClr val="465562"/>
              </a:solidFill>
              <a:latin typeface="Euphemia"/>
            </a:endParaRPr>
          </a:p>
        </p:txBody>
      </p:sp>
      <p:sp>
        <p:nvSpPr>
          <p:cNvPr id="17" name="Podtytuł 3">
            <a:extLst>
              <a:ext uri="{FF2B5EF4-FFF2-40B4-BE49-F238E27FC236}">
                <a16:creationId xmlns:a16="http://schemas.microsoft.com/office/drawing/2014/main" id="{7F695322-C257-4224-94C4-4A9BB663917B}"/>
              </a:ext>
            </a:extLst>
          </p:cNvPr>
          <p:cNvSpPr txBox="1">
            <a:spLocks/>
          </p:cNvSpPr>
          <p:nvPr/>
        </p:nvSpPr>
        <p:spPr>
          <a:xfrm>
            <a:off x="550122" y="5070623"/>
            <a:ext cx="8546029" cy="156792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Font typeface="Euphemia" pitchFamily="34" charset="0"/>
              <a:buNone/>
              <a:defRPr sz="3200" kern="1200">
                <a:solidFill>
                  <a:schemeClr val="tx1"/>
                </a:solidFill>
                <a:latin typeface="+mn-lt"/>
                <a:ea typeface="+mn-ea"/>
                <a:cs typeface="+mn-cs"/>
              </a:defRPr>
            </a:lvl1pPr>
            <a:lvl2pPr marL="457200" indent="0" algn="ctr" defTabSz="914400" rtl="0" eaLnBrk="1" latinLnBrk="0" hangingPunct="1">
              <a:lnSpc>
                <a:spcPct val="90000"/>
              </a:lnSpc>
              <a:spcBef>
                <a:spcPts val="600"/>
              </a:spcBef>
              <a:buFont typeface="Euphemia" pitchFamily="34" charset="0"/>
              <a:buNone/>
              <a:defRPr sz="24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Font typeface="Euphemia" pitchFamily="34" charset="0"/>
              <a:buNone/>
              <a:defRPr sz="20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Font typeface="Arial" pitchFamily="34" charset="0"/>
              <a:buNone/>
              <a:defRPr sz="18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Font typeface="Euphemia" pitchFamily="34" charset="0"/>
              <a:buNone/>
              <a:defRPr sz="18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600"/>
              </a:spcBef>
              <a:buFont typeface="Euphemia" pitchFamily="34" charset="0"/>
              <a:buNone/>
              <a:defRPr sz="18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600"/>
              </a:spcBef>
              <a:buFont typeface="Euphemia" pitchFamily="34" charset="0"/>
              <a:buNone/>
              <a:defRPr sz="18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600"/>
              </a:spcBef>
              <a:buFont typeface="Euphemia" pitchFamily="34" charset="0"/>
              <a:buNone/>
              <a:defRPr sz="1800" kern="1200" baseline="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600"/>
              </a:spcBef>
              <a:buFont typeface="Euphemia" pitchFamily="34" charset="0"/>
              <a:buNone/>
              <a:defRPr sz="1800" kern="1200" baseline="0">
                <a:solidFill>
                  <a:schemeClr val="tx1">
                    <a:tint val="75000"/>
                  </a:schemeClr>
                </a:solidFill>
                <a:latin typeface="+mn-lt"/>
                <a:ea typeface="+mn-ea"/>
                <a:cs typeface="+mn-cs"/>
              </a:defRPr>
            </a:lvl9pPr>
          </a:lstStyle>
          <a:p>
            <a:pPr fontAlgn="auto">
              <a:spcAft>
                <a:spcPts val="0"/>
              </a:spcAft>
            </a:pPr>
            <a:r>
              <a:rPr lang="en-US" dirty="0">
                <a:solidFill>
                  <a:srgbClr val="465562"/>
                </a:solidFill>
                <a:latin typeface="Euphemia"/>
              </a:rPr>
              <a:t>Damian Widera</a:t>
            </a:r>
            <a:endParaRPr lang="pl-PL" dirty="0">
              <a:solidFill>
                <a:srgbClr val="465562"/>
              </a:solidFill>
              <a:latin typeface="Euphemi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421" y="1215189"/>
            <a:ext cx="4680284" cy="2438400"/>
          </a:xfrm>
        </p:spPr>
        <p:txBody>
          <a:bodyPr/>
          <a:lstStyle/>
          <a:p>
            <a:pPr algn="ctr" defTabSz="685966"/>
            <a:r>
              <a:rPr lang="en-US" sz="4400" b="1" dirty="0"/>
              <a:t>Understanding</a:t>
            </a:r>
            <a:br>
              <a:rPr lang="en-US" sz="4400" b="1" dirty="0"/>
            </a:br>
            <a:r>
              <a:rPr lang="en-US" sz="4400" b="1" dirty="0"/>
              <a:t>the data</a:t>
            </a:r>
          </a:p>
        </p:txBody>
      </p:sp>
      <p:sp>
        <p:nvSpPr>
          <p:cNvPr id="4" name="Title 1"/>
          <p:cNvSpPr txBox="1">
            <a:spLocks/>
          </p:cNvSpPr>
          <p:nvPr/>
        </p:nvSpPr>
        <p:spPr>
          <a:xfrm>
            <a:off x="1725935" y="1969181"/>
            <a:ext cx="3944097" cy="1789375"/>
          </a:xfrm>
          <a:prstGeom prst="rect">
            <a:avLst/>
          </a:prstGeom>
        </p:spPr>
        <p:txBody>
          <a:bodyPr vert="horz" wrap="square" lIns="107571" tIns="67232" rIns="107571" bIns="67232" rtlCol="0" anchor="t">
            <a:noAutofit/>
          </a:bodyPr>
          <a:lstStyle>
            <a:lvl1pPr algn="l" defTabSz="931863" rtl="0" fontAlgn="base">
              <a:lnSpc>
                <a:spcPct val="90000"/>
              </a:lnSpc>
              <a:spcBef>
                <a:spcPct val="0"/>
              </a:spcBef>
              <a:spcAft>
                <a:spcPct val="0"/>
              </a:spcAft>
              <a:defRPr lang="en-US" sz="5400" kern="1200" spc="-102">
                <a:ln w="3175">
                  <a:noFill/>
                </a:ln>
                <a:solidFill>
                  <a:schemeClr val="accent4"/>
                </a:solidFill>
                <a:latin typeface="+mj-lt"/>
                <a:ea typeface="ＭＳ Ｐゴシック" charset="0"/>
                <a:cs typeface="Segoe UI" pitchFamily="34" charset="0"/>
              </a:defRPr>
            </a:lvl1pPr>
            <a:lvl2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2pPr>
            <a:lvl3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3pPr>
            <a:lvl4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4pPr>
            <a:lvl5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5pPr>
            <a:lvl6pPr marL="4572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6pPr>
            <a:lvl7pPr marL="9144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7pPr>
            <a:lvl8pPr marL="13716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8pPr>
            <a:lvl9pPr marL="18288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9pPr>
          </a:lstStyle>
          <a:p>
            <a:pPr defTabSz="685155">
              <a:defRPr/>
            </a:pPr>
            <a:endParaRPr lang="en-US" sz="2400" spc="-75" dirty="0">
              <a:solidFill>
                <a:srgbClr val="2C2C2C"/>
              </a:solidFill>
              <a:latin typeface="Segoe UI Light"/>
            </a:endParaRPr>
          </a:p>
        </p:txBody>
      </p:sp>
    </p:spTree>
    <p:extLst>
      <p:ext uri="{BB962C8B-B14F-4D97-AF65-F5344CB8AC3E}">
        <p14:creationId xmlns:p14="http://schemas.microsoft.com/office/powerpoint/2010/main" val="156764321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r>
              <a:rPr lang="en-US" sz="3200" dirty="0">
                <a:latin typeface="Euphemia" panose="020B0503040102020104" pitchFamily="34" charset="0"/>
              </a:rPr>
              <a:t>Understanding the Data</a:t>
            </a:r>
            <a:endParaRPr lang="en-US" sz="3200" noProof="0" dirty="0">
              <a:latin typeface="Euphemia" panose="020B0503040102020104" pitchFamily="34" charset="0"/>
            </a:endParaRP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6" y="1499195"/>
            <a:ext cx="10179708"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fontAlgn="auto">
              <a:spcAft>
                <a:spcPts val="0"/>
              </a:spcAft>
              <a:buSzPct val="110000"/>
              <a:buFont typeface="Arial" panose="020B0604020202020204" pitchFamily="34" charset="0"/>
              <a:buChar char="•"/>
            </a:pPr>
            <a:r>
              <a:rPr lang="en-US" dirty="0"/>
              <a:t>Before you start working with data for a machine learning project, it is vital to understand what the data is, and what we want to achieve. </a:t>
            </a:r>
          </a:p>
          <a:p>
            <a:pPr fontAlgn="auto">
              <a:spcAft>
                <a:spcPts val="0"/>
              </a:spcAft>
              <a:buSzPct val="110000"/>
              <a:buFont typeface="Arial" panose="020B0604020202020204" pitchFamily="34" charset="0"/>
              <a:buChar char="•"/>
            </a:pPr>
            <a:endParaRPr lang="en-US" dirty="0"/>
          </a:p>
          <a:p>
            <a:pPr fontAlgn="auto">
              <a:spcAft>
                <a:spcPts val="0"/>
              </a:spcAft>
              <a:buSzPct val="110000"/>
              <a:buFont typeface="Arial" panose="020B0604020202020204" pitchFamily="34" charset="0"/>
              <a:buChar char="•"/>
            </a:pPr>
            <a:r>
              <a:rPr lang="en-US" dirty="0"/>
              <a:t>Without it, we have no basis from which to make our decisions about what data is relevant as we clean and prepare our data</a:t>
            </a:r>
            <a:endParaRPr lang="en-US" dirty="0">
              <a:solidFill>
                <a:srgbClr val="465562"/>
              </a:solidFill>
              <a:latin typeface="Euphemia"/>
            </a:endParaRPr>
          </a:p>
        </p:txBody>
      </p:sp>
    </p:spTree>
    <p:extLst>
      <p:ext uri="{BB962C8B-B14F-4D97-AF65-F5344CB8AC3E}">
        <p14:creationId xmlns:p14="http://schemas.microsoft.com/office/powerpoint/2010/main" val="28721556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8863" y="1215189"/>
            <a:ext cx="4680284" cy="2438400"/>
          </a:xfrm>
        </p:spPr>
        <p:txBody>
          <a:bodyPr/>
          <a:lstStyle/>
          <a:p>
            <a:pPr algn="ctr" defTabSz="685966"/>
            <a:r>
              <a:rPr lang="en-US" sz="4400" b="1" noProof="0" dirty="0"/>
              <a:t>Data preparation</a:t>
            </a:r>
          </a:p>
        </p:txBody>
      </p:sp>
      <p:sp>
        <p:nvSpPr>
          <p:cNvPr id="4" name="Title 1"/>
          <p:cNvSpPr txBox="1">
            <a:spLocks/>
          </p:cNvSpPr>
          <p:nvPr/>
        </p:nvSpPr>
        <p:spPr>
          <a:xfrm>
            <a:off x="1725935" y="1969181"/>
            <a:ext cx="3944097" cy="1789375"/>
          </a:xfrm>
          <a:prstGeom prst="rect">
            <a:avLst/>
          </a:prstGeom>
        </p:spPr>
        <p:txBody>
          <a:bodyPr vert="horz" wrap="square" lIns="107571" tIns="67232" rIns="107571" bIns="67232" rtlCol="0" anchor="t">
            <a:noAutofit/>
          </a:bodyPr>
          <a:lstStyle>
            <a:lvl1pPr algn="l" defTabSz="931863" rtl="0" fontAlgn="base">
              <a:lnSpc>
                <a:spcPct val="90000"/>
              </a:lnSpc>
              <a:spcBef>
                <a:spcPct val="0"/>
              </a:spcBef>
              <a:spcAft>
                <a:spcPct val="0"/>
              </a:spcAft>
              <a:defRPr lang="en-US" sz="5400" kern="1200" spc="-102">
                <a:ln w="3175">
                  <a:noFill/>
                </a:ln>
                <a:solidFill>
                  <a:schemeClr val="accent4"/>
                </a:solidFill>
                <a:latin typeface="+mj-lt"/>
                <a:ea typeface="ＭＳ Ｐゴシック" charset="0"/>
                <a:cs typeface="Segoe UI" pitchFamily="34" charset="0"/>
              </a:defRPr>
            </a:lvl1pPr>
            <a:lvl2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2pPr>
            <a:lvl3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3pPr>
            <a:lvl4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4pPr>
            <a:lvl5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5pPr>
            <a:lvl6pPr marL="4572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6pPr>
            <a:lvl7pPr marL="9144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7pPr>
            <a:lvl8pPr marL="13716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8pPr>
            <a:lvl9pPr marL="18288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9pPr>
          </a:lstStyle>
          <a:p>
            <a:pPr defTabSz="685155">
              <a:defRPr/>
            </a:pPr>
            <a:endParaRPr lang="en-US" sz="2400" spc="-75" dirty="0">
              <a:solidFill>
                <a:srgbClr val="2C2C2C"/>
              </a:solidFill>
              <a:latin typeface="Segoe UI Light"/>
            </a:endParaRPr>
          </a:p>
        </p:txBody>
      </p:sp>
    </p:spTree>
    <p:extLst>
      <p:ext uri="{BB962C8B-B14F-4D97-AF65-F5344CB8AC3E}">
        <p14:creationId xmlns:p14="http://schemas.microsoft.com/office/powerpoint/2010/main" val="416072548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r>
              <a:rPr lang="en-US" sz="3200" dirty="0">
                <a:latin typeface="Euphemia" panose="020B0503040102020104" pitchFamily="34" charset="0"/>
              </a:rPr>
              <a:t>Select the Data</a:t>
            </a:r>
            <a:endParaRPr lang="en-US" sz="3200" noProof="0" dirty="0">
              <a:latin typeface="Euphemia" panose="020B0503040102020104" pitchFamily="34" charset="0"/>
            </a:endParaRP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6" y="1499195"/>
            <a:ext cx="10179708"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fontAlgn="auto">
              <a:spcAft>
                <a:spcPts val="0"/>
              </a:spcAft>
              <a:buSzPct val="110000"/>
              <a:buFont typeface="Arial" panose="020B0604020202020204" pitchFamily="34" charset="0"/>
              <a:buChar char="•"/>
            </a:pPr>
            <a:r>
              <a:rPr lang="en-US" dirty="0">
                <a:solidFill>
                  <a:srgbClr val="465562"/>
                </a:solidFill>
                <a:latin typeface="Euphemia"/>
              </a:rPr>
              <a:t>Only subset of data</a:t>
            </a:r>
          </a:p>
          <a:p>
            <a:pPr fontAlgn="auto">
              <a:spcAft>
                <a:spcPts val="0"/>
              </a:spcAft>
              <a:buSzPct val="110000"/>
              <a:buFont typeface="Arial" panose="020B0604020202020204" pitchFamily="34" charset="0"/>
              <a:buChar char="•"/>
            </a:pPr>
            <a:r>
              <a:rPr lang="en-US" dirty="0">
                <a:solidFill>
                  <a:srgbClr val="465562"/>
                </a:solidFill>
                <a:latin typeface="Euphemia"/>
              </a:rPr>
              <a:t>More data is better</a:t>
            </a:r>
          </a:p>
          <a:p>
            <a:pPr fontAlgn="auto">
              <a:spcAft>
                <a:spcPts val="0"/>
              </a:spcAft>
              <a:buSzPct val="110000"/>
              <a:buFont typeface="Arial" panose="020B0604020202020204" pitchFamily="34" charset="0"/>
              <a:buChar char="•"/>
            </a:pPr>
            <a:r>
              <a:rPr lang="en-US" dirty="0">
                <a:solidFill>
                  <a:srgbClr val="465562"/>
                </a:solidFill>
                <a:latin typeface="Euphemia"/>
              </a:rPr>
              <a:t>Good data source</a:t>
            </a:r>
          </a:p>
          <a:p>
            <a:pPr lvl="1" fontAlgn="auto">
              <a:spcAft>
                <a:spcPts val="0"/>
              </a:spcAft>
              <a:buSzPct val="110000"/>
              <a:buFont typeface="Arial" panose="020B0604020202020204" pitchFamily="34" charset="0"/>
              <a:buChar char="•"/>
            </a:pPr>
            <a:r>
              <a:rPr lang="en-US" dirty="0">
                <a:solidFill>
                  <a:srgbClr val="465562"/>
                </a:solidFill>
                <a:latin typeface="Euphemia"/>
              </a:rPr>
              <a:t>Confidence?</a:t>
            </a:r>
          </a:p>
          <a:p>
            <a:pPr fontAlgn="auto">
              <a:spcAft>
                <a:spcPts val="0"/>
              </a:spcAft>
              <a:buSzPct val="110000"/>
              <a:buFont typeface="Arial" panose="020B0604020202020204" pitchFamily="34" charset="0"/>
              <a:buChar char="•"/>
            </a:pPr>
            <a:r>
              <a:rPr lang="en-US" dirty="0">
                <a:solidFill>
                  <a:srgbClr val="465562"/>
                </a:solidFill>
                <a:latin typeface="Euphemia"/>
              </a:rPr>
              <a:t>Exclude</a:t>
            </a:r>
          </a:p>
        </p:txBody>
      </p:sp>
    </p:spTree>
    <p:extLst>
      <p:ext uri="{BB962C8B-B14F-4D97-AF65-F5344CB8AC3E}">
        <p14:creationId xmlns:p14="http://schemas.microsoft.com/office/powerpoint/2010/main" val="37799226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r>
              <a:rPr lang="en-US" sz="3200" dirty="0">
                <a:latin typeface="Euphemia" panose="020B0503040102020104" pitchFamily="34" charset="0"/>
              </a:rPr>
              <a:t>Data pre-processing</a:t>
            </a:r>
            <a:endParaRPr lang="en-US" sz="3200" noProof="0" dirty="0">
              <a:latin typeface="Euphemia" panose="020B0503040102020104" pitchFamily="34" charset="0"/>
            </a:endParaRP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6" y="1499195"/>
            <a:ext cx="10179708"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fontAlgn="auto">
              <a:spcAft>
                <a:spcPts val="0"/>
              </a:spcAft>
              <a:buSzPct val="110000"/>
              <a:buFont typeface="Arial" panose="020B0604020202020204" pitchFamily="34" charset="0"/>
              <a:buChar char="•"/>
            </a:pPr>
            <a:r>
              <a:rPr lang="en-US" dirty="0">
                <a:solidFill>
                  <a:srgbClr val="465562"/>
                </a:solidFill>
                <a:latin typeface="Euphemia"/>
              </a:rPr>
              <a:t>Data Source </a:t>
            </a:r>
          </a:p>
          <a:p>
            <a:pPr lvl="1" fontAlgn="auto">
              <a:spcAft>
                <a:spcPts val="0"/>
              </a:spcAft>
              <a:buSzPct val="110000"/>
              <a:buFont typeface="Arial" panose="020B0604020202020204" pitchFamily="34" charset="0"/>
              <a:buChar char="•"/>
            </a:pPr>
            <a:r>
              <a:rPr lang="en-US" dirty="0">
                <a:solidFill>
                  <a:srgbClr val="465562"/>
                </a:solidFill>
                <a:latin typeface="Euphemia"/>
              </a:rPr>
              <a:t>Initial format</a:t>
            </a:r>
          </a:p>
          <a:p>
            <a:pPr lvl="1" fontAlgn="auto">
              <a:spcAft>
                <a:spcPts val="0"/>
              </a:spcAft>
              <a:buSzPct val="110000"/>
              <a:buFont typeface="Arial" panose="020B0604020202020204" pitchFamily="34" charset="0"/>
              <a:buChar char="•"/>
            </a:pPr>
            <a:r>
              <a:rPr lang="en-US" dirty="0">
                <a:solidFill>
                  <a:srgbClr val="465562"/>
                </a:solidFill>
                <a:latin typeface="Euphemia"/>
              </a:rPr>
              <a:t>Desired format</a:t>
            </a:r>
          </a:p>
          <a:p>
            <a:pPr fontAlgn="auto">
              <a:spcAft>
                <a:spcPts val="0"/>
              </a:spcAft>
              <a:buSzPct val="110000"/>
              <a:buFont typeface="Arial" panose="020B0604020202020204" pitchFamily="34" charset="0"/>
              <a:buChar char="•"/>
            </a:pPr>
            <a:endParaRPr lang="en-US" dirty="0">
              <a:solidFill>
                <a:srgbClr val="465562"/>
              </a:solidFill>
              <a:latin typeface="Euphemia"/>
            </a:endParaRPr>
          </a:p>
          <a:p>
            <a:pPr fontAlgn="auto">
              <a:spcAft>
                <a:spcPts val="0"/>
              </a:spcAft>
              <a:buSzPct val="110000"/>
              <a:buFont typeface="Arial" panose="020B0604020202020204" pitchFamily="34" charset="0"/>
              <a:buChar char="•"/>
            </a:pPr>
            <a:r>
              <a:rPr lang="en-US" dirty="0">
                <a:solidFill>
                  <a:srgbClr val="465562"/>
                </a:solidFill>
                <a:latin typeface="Euphemia"/>
              </a:rPr>
              <a:t>Missing data handling</a:t>
            </a:r>
          </a:p>
          <a:p>
            <a:pPr lvl="1" fontAlgn="auto">
              <a:spcAft>
                <a:spcPts val="0"/>
              </a:spcAft>
              <a:buSzPct val="110000"/>
              <a:buFont typeface="Arial" panose="020B0604020202020204" pitchFamily="34" charset="0"/>
              <a:buChar char="•"/>
            </a:pPr>
            <a:r>
              <a:rPr lang="en-US" dirty="0">
                <a:solidFill>
                  <a:srgbClr val="465562"/>
                </a:solidFill>
                <a:latin typeface="Euphemia"/>
              </a:rPr>
              <a:t>What are the options?</a:t>
            </a:r>
          </a:p>
          <a:p>
            <a:pPr lvl="1" fontAlgn="auto">
              <a:spcAft>
                <a:spcPts val="0"/>
              </a:spcAft>
              <a:buSzPct val="110000"/>
              <a:buFont typeface="Arial" panose="020B0604020202020204" pitchFamily="34" charset="0"/>
              <a:buChar char="•"/>
            </a:pPr>
            <a:endParaRPr lang="en-US" dirty="0">
              <a:solidFill>
                <a:srgbClr val="465562"/>
              </a:solidFill>
              <a:latin typeface="Euphemia"/>
            </a:endParaRPr>
          </a:p>
          <a:p>
            <a:pPr fontAlgn="auto">
              <a:spcAft>
                <a:spcPts val="0"/>
              </a:spcAft>
              <a:buSzPct val="110000"/>
              <a:buFont typeface="Arial" panose="020B0604020202020204" pitchFamily="34" charset="0"/>
              <a:buChar char="•"/>
            </a:pPr>
            <a:r>
              <a:rPr lang="en-US" dirty="0">
                <a:solidFill>
                  <a:srgbClr val="465562"/>
                </a:solidFill>
                <a:latin typeface="Euphemia"/>
              </a:rPr>
              <a:t>Data Sampling</a:t>
            </a:r>
          </a:p>
          <a:p>
            <a:pPr lvl="1" fontAlgn="auto">
              <a:spcAft>
                <a:spcPts val="0"/>
              </a:spcAft>
              <a:buSzPct val="110000"/>
              <a:buFont typeface="Arial" panose="020B0604020202020204" pitchFamily="34" charset="0"/>
              <a:buChar char="•"/>
            </a:pPr>
            <a:r>
              <a:rPr lang="en-US" dirty="0">
                <a:solidFill>
                  <a:srgbClr val="465562"/>
                </a:solidFill>
                <a:latin typeface="Euphemia"/>
              </a:rPr>
              <a:t>Only subset of data</a:t>
            </a:r>
          </a:p>
        </p:txBody>
      </p:sp>
    </p:spTree>
    <p:extLst>
      <p:ext uri="{BB962C8B-B14F-4D97-AF65-F5344CB8AC3E}">
        <p14:creationId xmlns:p14="http://schemas.microsoft.com/office/powerpoint/2010/main" val="23011902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r>
              <a:rPr lang="en-US" sz="3200" dirty="0">
                <a:latin typeface="Euphemia" panose="020B0503040102020104" pitchFamily="34" charset="0"/>
              </a:rPr>
              <a:t>Data pre-processing – missing data</a:t>
            </a:r>
            <a:endParaRPr lang="en-US" sz="3200" noProof="0" dirty="0">
              <a:latin typeface="Euphemia" panose="020B0503040102020104" pitchFamily="34" charset="0"/>
            </a:endParaRP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6" y="1499195"/>
            <a:ext cx="10179708"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fontAlgn="auto">
              <a:spcAft>
                <a:spcPts val="0"/>
              </a:spcAft>
              <a:buSzPct val="110000"/>
              <a:buFont typeface="Arial" panose="020B0604020202020204" pitchFamily="34" charset="0"/>
              <a:buChar char="•"/>
            </a:pPr>
            <a:r>
              <a:rPr lang="en-US" dirty="0">
                <a:solidFill>
                  <a:srgbClr val="465562"/>
                </a:solidFill>
                <a:latin typeface="Euphemia"/>
              </a:rPr>
              <a:t>Drop data in the row </a:t>
            </a:r>
          </a:p>
          <a:p>
            <a:pPr lvl="1" fontAlgn="auto">
              <a:spcAft>
                <a:spcPts val="0"/>
              </a:spcAft>
              <a:buSzPct val="110000"/>
              <a:buFont typeface="Arial" panose="020B0604020202020204" pitchFamily="34" charset="0"/>
              <a:buChar char="•"/>
            </a:pPr>
            <a:r>
              <a:rPr lang="en-US" dirty="0">
                <a:solidFill>
                  <a:srgbClr val="465562"/>
                </a:solidFill>
                <a:latin typeface="Euphemia"/>
              </a:rPr>
              <a:t>NULL (</a:t>
            </a:r>
            <a:r>
              <a:rPr lang="en-US" dirty="0" err="1">
                <a:solidFill>
                  <a:srgbClr val="465562"/>
                </a:solidFill>
                <a:latin typeface="Euphemia"/>
              </a:rPr>
              <a:t>NaN</a:t>
            </a:r>
            <a:r>
              <a:rPr lang="en-US" dirty="0">
                <a:solidFill>
                  <a:srgbClr val="465562"/>
                </a:solidFill>
                <a:latin typeface="Euphemia"/>
              </a:rPr>
              <a:t>) value - delete</a:t>
            </a:r>
          </a:p>
          <a:p>
            <a:pPr fontAlgn="auto">
              <a:spcAft>
                <a:spcPts val="0"/>
              </a:spcAft>
              <a:buSzPct val="110000"/>
              <a:buFont typeface="Arial" panose="020B0604020202020204" pitchFamily="34" charset="0"/>
              <a:buChar char="•"/>
            </a:pPr>
            <a:r>
              <a:rPr lang="en-US" dirty="0">
                <a:solidFill>
                  <a:srgbClr val="465562"/>
                </a:solidFill>
                <a:latin typeface="Euphemia"/>
              </a:rPr>
              <a:t>Drop data on a column level</a:t>
            </a:r>
          </a:p>
          <a:p>
            <a:pPr lvl="1" fontAlgn="auto">
              <a:spcAft>
                <a:spcPts val="0"/>
              </a:spcAft>
              <a:buSzPct val="110000"/>
              <a:buFont typeface="Arial" panose="020B0604020202020204" pitchFamily="34" charset="0"/>
              <a:buChar char="•"/>
            </a:pPr>
            <a:r>
              <a:rPr lang="en-US" dirty="0">
                <a:solidFill>
                  <a:srgbClr val="465562"/>
                </a:solidFill>
                <a:latin typeface="Euphemia"/>
              </a:rPr>
              <a:t>As above but from a column perspective</a:t>
            </a:r>
          </a:p>
          <a:p>
            <a:pPr fontAlgn="auto">
              <a:spcAft>
                <a:spcPts val="0"/>
              </a:spcAft>
              <a:buSzPct val="110000"/>
              <a:buFont typeface="Arial" panose="020B0604020202020204" pitchFamily="34" charset="0"/>
              <a:buChar char="•"/>
            </a:pPr>
            <a:r>
              <a:rPr lang="en-US" dirty="0">
                <a:solidFill>
                  <a:srgbClr val="465562"/>
                </a:solidFill>
                <a:latin typeface="Euphemia"/>
              </a:rPr>
              <a:t>Filter cut-off</a:t>
            </a:r>
          </a:p>
          <a:p>
            <a:pPr lvl="1" fontAlgn="auto">
              <a:spcAft>
                <a:spcPts val="0"/>
              </a:spcAft>
              <a:buSzPct val="110000"/>
              <a:buFont typeface="Arial" panose="020B0604020202020204" pitchFamily="34" charset="0"/>
              <a:buChar char="•"/>
            </a:pPr>
            <a:r>
              <a:rPr lang="en-US" dirty="0" err="1">
                <a:solidFill>
                  <a:srgbClr val="465562"/>
                </a:solidFill>
                <a:latin typeface="Euphemia"/>
              </a:rPr>
              <a:t>Thershold</a:t>
            </a:r>
            <a:r>
              <a:rPr lang="en-US" dirty="0">
                <a:solidFill>
                  <a:srgbClr val="465562"/>
                </a:solidFill>
                <a:latin typeface="Euphemia"/>
              </a:rPr>
              <a:t> that says how many non-</a:t>
            </a:r>
            <a:r>
              <a:rPr lang="en-US" dirty="0" err="1">
                <a:solidFill>
                  <a:srgbClr val="465562"/>
                </a:solidFill>
                <a:latin typeface="Euphemia"/>
              </a:rPr>
              <a:t>NaN</a:t>
            </a:r>
            <a:r>
              <a:rPr lang="en-US" dirty="0">
                <a:solidFill>
                  <a:srgbClr val="465562"/>
                </a:solidFill>
                <a:latin typeface="Euphemia"/>
              </a:rPr>
              <a:t> values must be in a row</a:t>
            </a:r>
          </a:p>
          <a:p>
            <a:pPr fontAlgn="auto">
              <a:spcAft>
                <a:spcPts val="0"/>
              </a:spcAft>
              <a:buSzPct val="110000"/>
              <a:buFont typeface="Arial" panose="020B0604020202020204" pitchFamily="34" charset="0"/>
              <a:buChar char="•"/>
            </a:pPr>
            <a:endParaRPr lang="en-US" dirty="0">
              <a:solidFill>
                <a:srgbClr val="465562"/>
              </a:solidFill>
              <a:latin typeface="Euphemia"/>
            </a:endParaRPr>
          </a:p>
          <a:p>
            <a:pPr fontAlgn="auto">
              <a:spcAft>
                <a:spcPts val="0"/>
              </a:spcAft>
              <a:buSzPct val="110000"/>
              <a:buFont typeface="Arial" panose="020B0604020202020204" pitchFamily="34" charset="0"/>
              <a:buChar char="•"/>
            </a:pPr>
            <a:r>
              <a:rPr lang="en-US" dirty="0">
                <a:solidFill>
                  <a:srgbClr val="465562"/>
                </a:solidFill>
                <a:latin typeface="Euphemia"/>
              </a:rPr>
              <a:t>Imputer – automatically change missing data according to a strategy:</a:t>
            </a:r>
          </a:p>
          <a:p>
            <a:pPr lvl="1" fontAlgn="auto">
              <a:spcAft>
                <a:spcPts val="0"/>
              </a:spcAft>
              <a:buSzPct val="110000"/>
              <a:buFont typeface="Arial" panose="020B0604020202020204" pitchFamily="34" charset="0"/>
              <a:buChar char="•"/>
            </a:pPr>
            <a:r>
              <a:rPr lang="en-US" dirty="0">
                <a:solidFill>
                  <a:srgbClr val="465562"/>
                </a:solidFill>
                <a:latin typeface="Euphemia"/>
              </a:rPr>
              <a:t>Mean, Median, Most Frequent, Constant, Min, Max</a:t>
            </a:r>
          </a:p>
        </p:txBody>
      </p:sp>
    </p:spTree>
    <p:extLst>
      <p:ext uri="{BB962C8B-B14F-4D97-AF65-F5344CB8AC3E}">
        <p14:creationId xmlns:p14="http://schemas.microsoft.com/office/powerpoint/2010/main" val="34476379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r>
              <a:rPr lang="en-US" sz="3200" dirty="0">
                <a:latin typeface="Euphemia" panose="020B0503040102020104" pitchFamily="34" charset="0"/>
              </a:rPr>
              <a:t>Data pre-processing</a:t>
            </a:r>
            <a:endParaRPr lang="en-US" sz="3200" noProof="0" dirty="0">
              <a:latin typeface="Euphemia" panose="020B0503040102020104" pitchFamily="34" charset="0"/>
            </a:endParaRP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6" y="1499195"/>
            <a:ext cx="10179708"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fontAlgn="auto">
              <a:spcAft>
                <a:spcPts val="0"/>
              </a:spcAft>
              <a:buSzPct val="110000"/>
              <a:buFont typeface="Arial" panose="020B0604020202020204" pitchFamily="34" charset="0"/>
              <a:buChar char="•"/>
            </a:pPr>
            <a:r>
              <a:rPr lang="en-US" dirty="0">
                <a:solidFill>
                  <a:srgbClr val="465562"/>
                </a:solidFill>
                <a:latin typeface="Euphemia"/>
              </a:rPr>
              <a:t>Removing duplicates</a:t>
            </a:r>
          </a:p>
          <a:p>
            <a:pPr lvl="1" fontAlgn="auto">
              <a:spcAft>
                <a:spcPts val="0"/>
              </a:spcAft>
              <a:buSzPct val="110000"/>
              <a:buFont typeface="Arial" panose="020B0604020202020204" pitchFamily="34" charset="0"/>
              <a:buChar char="•"/>
            </a:pPr>
            <a:r>
              <a:rPr lang="en-US" dirty="0">
                <a:solidFill>
                  <a:srgbClr val="465562"/>
                </a:solidFill>
                <a:latin typeface="Euphemia"/>
              </a:rPr>
              <a:t>By deleting a row</a:t>
            </a:r>
          </a:p>
          <a:p>
            <a:pPr lvl="1" fontAlgn="auto">
              <a:spcAft>
                <a:spcPts val="0"/>
              </a:spcAft>
              <a:buSzPct val="110000"/>
              <a:buFont typeface="Arial" panose="020B0604020202020204" pitchFamily="34" charset="0"/>
              <a:buChar char="•"/>
            </a:pPr>
            <a:r>
              <a:rPr lang="en-US" dirty="0">
                <a:solidFill>
                  <a:srgbClr val="465562"/>
                </a:solidFill>
                <a:latin typeface="Euphemia"/>
              </a:rPr>
              <a:t>By delete data by analyzing a column</a:t>
            </a:r>
          </a:p>
          <a:p>
            <a:pPr lvl="1" fontAlgn="auto">
              <a:spcAft>
                <a:spcPts val="0"/>
              </a:spcAft>
              <a:buSzPct val="110000"/>
              <a:buFont typeface="Arial" panose="020B0604020202020204" pitchFamily="34" charset="0"/>
              <a:buChar char="•"/>
            </a:pPr>
            <a:endParaRPr lang="en-US" dirty="0">
              <a:solidFill>
                <a:srgbClr val="465562"/>
              </a:solidFill>
              <a:latin typeface="Euphemia"/>
            </a:endParaRPr>
          </a:p>
          <a:p>
            <a:pPr fontAlgn="auto">
              <a:spcAft>
                <a:spcPts val="0"/>
              </a:spcAft>
              <a:buSzPct val="110000"/>
              <a:buFont typeface="Arial" panose="020B0604020202020204" pitchFamily="34" charset="0"/>
              <a:buChar char="•"/>
            </a:pPr>
            <a:r>
              <a:rPr lang="en-US" dirty="0">
                <a:solidFill>
                  <a:srgbClr val="465562"/>
                </a:solidFill>
                <a:latin typeface="Euphemia"/>
              </a:rPr>
              <a:t>Delete a row </a:t>
            </a:r>
          </a:p>
          <a:p>
            <a:pPr lvl="1" fontAlgn="auto">
              <a:spcAft>
                <a:spcPts val="0"/>
              </a:spcAft>
              <a:buSzPct val="110000"/>
              <a:buFont typeface="Arial" panose="020B0604020202020204" pitchFamily="34" charset="0"/>
              <a:buChar char="•"/>
            </a:pPr>
            <a:r>
              <a:rPr lang="en-US" dirty="0">
                <a:solidFill>
                  <a:srgbClr val="465562"/>
                </a:solidFill>
                <a:latin typeface="Euphemia"/>
              </a:rPr>
              <a:t>Works like a SELECT DISTINCT from all features</a:t>
            </a:r>
          </a:p>
          <a:p>
            <a:pPr lvl="1" fontAlgn="auto">
              <a:spcAft>
                <a:spcPts val="0"/>
              </a:spcAft>
              <a:buSzPct val="110000"/>
              <a:buFont typeface="Arial" panose="020B0604020202020204" pitchFamily="34" charset="0"/>
              <a:buChar char="•"/>
            </a:pPr>
            <a:endParaRPr lang="en-US" dirty="0">
              <a:solidFill>
                <a:srgbClr val="465562"/>
              </a:solidFill>
              <a:latin typeface="Euphemia"/>
            </a:endParaRPr>
          </a:p>
          <a:p>
            <a:pPr fontAlgn="auto">
              <a:spcAft>
                <a:spcPts val="0"/>
              </a:spcAft>
              <a:buSzPct val="110000"/>
              <a:buFont typeface="Arial" panose="020B0604020202020204" pitchFamily="34" charset="0"/>
              <a:buChar char="•"/>
            </a:pPr>
            <a:r>
              <a:rPr lang="en-US" dirty="0">
                <a:solidFill>
                  <a:srgbClr val="465562"/>
                </a:solidFill>
                <a:latin typeface="Euphemia"/>
              </a:rPr>
              <a:t>Delete data by analyzing a column</a:t>
            </a:r>
          </a:p>
          <a:p>
            <a:pPr lvl="1" fontAlgn="auto">
              <a:spcAft>
                <a:spcPts val="0"/>
              </a:spcAft>
              <a:buSzPct val="110000"/>
              <a:buFont typeface="Arial" panose="020B0604020202020204" pitchFamily="34" charset="0"/>
              <a:buChar char="•"/>
            </a:pPr>
            <a:r>
              <a:rPr lang="en-US" dirty="0">
                <a:solidFill>
                  <a:srgbClr val="465562"/>
                </a:solidFill>
                <a:latin typeface="Euphemia"/>
              </a:rPr>
              <a:t>Column data is analyzed. Duplicate values are removed by a meaning that the row is removed</a:t>
            </a:r>
          </a:p>
        </p:txBody>
      </p:sp>
    </p:spTree>
    <p:extLst>
      <p:ext uri="{BB962C8B-B14F-4D97-AF65-F5344CB8AC3E}">
        <p14:creationId xmlns:p14="http://schemas.microsoft.com/office/powerpoint/2010/main" val="976211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r>
              <a:rPr lang="en-US" b="1" dirty="0"/>
              <a:t>Outlier detection</a:t>
            </a: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6" y="1499195"/>
            <a:ext cx="10179708" cy="5167424"/>
          </a:xfrm>
          <a:prstGeom prst="rect">
            <a:avLst/>
          </a:prstGeom>
        </p:spPr>
        <p:txBody>
          <a:bodyPr vert="horz" lIns="91440" tIns="45720" rIns="91440" bIns="45720" rtlCol="0">
            <a:normAutofit lnSpcReduction="10000"/>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r>
              <a:rPr lang="en-US" dirty="0"/>
              <a:t>An outlier is an observation that deviates drastically from other observations in a dataset</a:t>
            </a:r>
          </a:p>
          <a:p>
            <a:r>
              <a:rPr lang="en-US" dirty="0"/>
              <a:t>Occurrence:</a:t>
            </a:r>
          </a:p>
          <a:p>
            <a:pPr lvl="1"/>
            <a:r>
              <a:rPr lang="en-US" dirty="0"/>
              <a:t>Natural, Bill Gates's income</a:t>
            </a:r>
          </a:p>
          <a:p>
            <a:pPr lvl="1"/>
            <a:r>
              <a:rPr lang="en-US" dirty="0"/>
              <a:t>Error, impossible value in the data set - Heart Rate 1681 (should be 168.1)</a:t>
            </a:r>
          </a:p>
          <a:p>
            <a:r>
              <a:rPr lang="en-US" dirty="0"/>
              <a:t>How bad it is</a:t>
            </a:r>
          </a:p>
          <a:p>
            <a:pPr lvl="1"/>
            <a:r>
              <a:rPr lang="en-US" dirty="0"/>
              <a:t>Naturally </a:t>
            </a:r>
            <a:r>
              <a:rPr lang="en-US" dirty="0" err="1"/>
              <a:t>occuring</a:t>
            </a:r>
            <a:r>
              <a:rPr lang="en-US" dirty="0"/>
              <a:t>:</a:t>
            </a:r>
          </a:p>
          <a:p>
            <a:pPr lvl="2"/>
            <a:r>
              <a:rPr lang="en-US" dirty="0"/>
              <a:t>Not necessarily problematic</a:t>
            </a:r>
          </a:p>
          <a:p>
            <a:pPr lvl="2"/>
            <a:r>
              <a:rPr lang="en-US" dirty="0"/>
              <a:t>But can skew your model by affecting the slope</a:t>
            </a:r>
          </a:p>
          <a:p>
            <a:pPr lvl="1"/>
            <a:r>
              <a:rPr lang="en-US" dirty="0"/>
              <a:t>Error</a:t>
            </a:r>
          </a:p>
          <a:p>
            <a:pPr lvl="2"/>
            <a:r>
              <a:rPr lang="en-US" dirty="0"/>
              <a:t>Indicative of data quality issues</a:t>
            </a:r>
          </a:p>
          <a:p>
            <a:pPr lvl="2"/>
            <a:r>
              <a:rPr lang="en-US" dirty="0"/>
              <a:t>Treat in the same way as a missing value, i.e. use imputation</a:t>
            </a:r>
          </a:p>
          <a:p>
            <a:endParaRPr lang="en-US" dirty="0"/>
          </a:p>
        </p:txBody>
      </p:sp>
    </p:spTree>
    <p:extLst>
      <p:ext uri="{BB962C8B-B14F-4D97-AF65-F5344CB8AC3E}">
        <p14:creationId xmlns:p14="http://schemas.microsoft.com/office/powerpoint/2010/main" val="17902325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pPr lvl="1"/>
            <a:r>
              <a:rPr lang="en-US" dirty="0"/>
              <a:t>Tukey IQR</a:t>
            </a: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6" y="1499195"/>
            <a:ext cx="10179708"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r>
              <a:rPr lang="en-US" dirty="0"/>
              <a:t>Identifies extreme values in data</a:t>
            </a:r>
          </a:p>
          <a:p>
            <a:endParaRPr lang="en-US" dirty="0"/>
          </a:p>
          <a:p>
            <a:r>
              <a:rPr lang="en-US" dirty="0"/>
              <a:t>Outliers are defined as:</a:t>
            </a:r>
          </a:p>
          <a:p>
            <a:pPr lvl="1"/>
            <a:r>
              <a:rPr lang="en-US" dirty="0"/>
              <a:t>Values below Q1-1.5(Q3-Q1) or above Q3+1.5(Q3-Q1)</a:t>
            </a:r>
          </a:p>
          <a:p>
            <a:pPr lvl="1"/>
            <a:endParaRPr lang="en-US" dirty="0"/>
          </a:p>
          <a:p>
            <a:r>
              <a:rPr lang="en-US" dirty="0"/>
              <a:t>Standard deviation from the mean is another common method to detect extreme values</a:t>
            </a:r>
          </a:p>
          <a:p>
            <a:pPr lvl="1"/>
            <a:r>
              <a:rPr lang="en-US" dirty="0"/>
              <a:t>But it can be problematic:</a:t>
            </a:r>
          </a:p>
          <a:p>
            <a:pPr lvl="2"/>
            <a:r>
              <a:rPr lang="en-US" dirty="0"/>
              <a:t>Assumes normality</a:t>
            </a:r>
          </a:p>
          <a:p>
            <a:pPr lvl="2"/>
            <a:r>
              <a:rPr lang="en-US" dirty="0"/>
              <a:t>Sensitive to very extreme values</a:t>
            </a:r>
          </a:p>
          <a:p>
            <a:endParaRPr lang="en-US" dirty="0"/>
          </a:p>
        </p:txBody>
      </p:sp>
    </p:spTree>
    <p:extLst>
      <p:ext uri="{BB962C8B-B14F-4D97-AF65-F5344CB8AC3E}">
        <p14:creationId xmlns:p14="http://schemas.microsoft.com/office/powerpoint/2010/main" val="31391286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pPr lvl="1"/>
            <a:r>
              <a:rPr lang="en-US" dirty="0"/>
              <a:t>Tukey IQR</a:t>
            </a:r>
          </a:p>
        </p:txBody>
      </p:sp>
      <p:pic>
        <p:nvPicPr>
          <p:cNvPr id="3076" name="Picture 4" descr="Image result for tukey iqr">
            <a:extLst>
              <a:ext uri="{FF2B5EF4-FFF2-40B4-BE49-F238E27FC236}">
                <a16:creationId xmlns:a16="http://schemas.microsoft.com/office/drawing/2014/main" id="{7E025087-5127-48E1-9A74-4EDB72D9D4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88773" y="613887"/>
            <a:ext cx="6582209" cy="61177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94823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633D8E36-FDC5-440D-9FC6-E473DADA6916}"/>
              </a:ext>
            </a:extLst>
          </p:cNvPr>
          <p:cNvSpPr>
            <a:spLocks noGrp="1"/>
          </p:cNvSpPr>
          <p:nvPr>
            <p:ph type="title"/>
          </p:nvPr>
        </p:nvSpPr>
        <p:spPr/>
        <p:txBody>
          <a:bodyPr/>
          <a:lstStyle/>
          <a:p>
            <a:pPr algn="l"/>
            <a:r>
              <a:rPr lang="en-US" noProof="0" dirty="0"/>
              <a:t>Damian Widera</a:t>
            </a:r>
          </a:p>
        </p:txBody>
      </p:sp>
      <p:sp>
        <p:nvSpPr>
          <p:cNvPr id="3" name="Symbol zastępczy zawartości 2">
            <a:extLst>
              <a:ext uri="{FF2B5EF4-FFF2-40B4-BE49-F238E27FC236}">
                <a16:creationId xmlns:a16="http://schemas.microsoft.com/office/drawing/2014/main" id="{6022276D-8C2A-41E9-AA3F-FFBC692E1D6D}"/>
              </a:ext>
            </a:extLst>
          </p:cNvPr>
          <p:cNvSpPr>
            <a:spLocks noGrp="1"/>
          </p:cNvSpPr>
          <p:nvPr>
            <p:ph idx="1"/>
          </p:nvPr>
        </p:nvSpPr>
        <p:spPr>
          <a:xfrm>
            <a:off x="609600" y="1600205"/>
            <a:ext cx="7651396" cy="4962343"/>
          </a:xfrm>
        </p:spPr>
        <p:txBody>
          <a:bodyPr/>
          <a:lstStyle/>
          <a:p>
            <a:r>
              <a:rPr lang="en-US" sz="2800" noProof="0" dirty="0">
                <a:solidFill>
                  <a:schemeClr val="tx1">
                    <a:lumMod val="65000"/>
                    <a:lumOff val="35000"/>
                  </a:schemeClr>
                </a:solidFill>
              </a:rPr>
              <a:t>marcin.szeliga@datacommunity.pl</a:t>
            </a:r>
            <a:endParaRPr lang="en-US" sz="4000" noProof="0" dirty="0">
              <a:solidFill>
                <a:schemeClr val="tx1">
                  <a:lumMod val="65000"/>
                  <a:lumOff val="35000"/>
                </a:schemeClr>
              </a:solidFill>
            </a:endParaRPr>
          </a:p>
        </p:txBody>
      </p:sp>
    </p:spTree>
    <p:extLst>
      <p:ext uri="{BB962C8B-B14F-4D97-AF65-F5344CB8AC3E}">
        <p14:creationId xmlns:p14="http://schemas.microsoft.com/office/powerpoint/2010/main" val="16740350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r>
              <a:rPr lang="en-US" b="1" dirty="0"/>
              <a:t>Kernel Density Estimation</a:t>
            </a: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6" y="1499195"/>
            <a:ext cx="10179708"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r>
              <a:rPr lang="en-US" dirty="0"/>
              <a:t>Non-parametric way to estimate the probability density function of a given feature</a:t>
            </a:r>
          </a:p>
          <a:p>
            <a:pPr marL="0" indent="0">
              <a:buNone/>
            </a:pPr>
            <a:endParaRPr lang="en-US" dirty="0"/>
          </a:p>
          <a:p>
            <a:r>
              <a:rPr lang="en-US" dirty="0"/>
              <a:t>Can be advantageous compared to extreme value detection (e.g. Tukey IQR)</a:t>
            </a:r>
          </a:p>
          <a:p>
            <a:pPr lvl="1"/>
            <a:r>
              <a:rPr lang="en-US" dirty="0" err="1"/>
              <a:t>Capures</a:t>
            </a:r>
            <a:r>
              <a:rPr lang="en-US" dirty="0"/>
              <a:t> outliers in bimodal distributions</a:t>
            </a:r>
          </a:p>
        </p:txBody>
      </p:sp>
    </p:spTree>
    <p:extLst>
      <p:ext uri="{BB962C8B-B14F-4D97-AF65-F5344CB8AC3E}">
        <p14:creationId xmlns:p14="http://schemas.microsoft.com/office/powerpoint/2010/main" val="4372578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r>
              <a:rPr lang="en-US" b="1" dirty="0"/>
              <a:t>Kernel Density Estimation</a:t>
            </a: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6" y="1499195"/>
            <a:ext cx="10179708"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r>
              <a:rPr lang="en-US" dirty="0"/>
              <a:t>Non-parametric way to estimate the probability density function of a given feature</a:t>
            </a:r>
          </a:p>
          <a:p>
            <a:pPr marL="0" indent="0">
              <a:buNone/>
            </a:pPr>
            <a:endParaRPr lang="en-US" dirty="0"/>
          </a:p>
          <a:p>
            <a:r>
              <a:rPr lang="en-US" dirty="0"/>
              <a:t>Can be advantageous compared to extreme value detection (e.g. Tukey IQR)</a:t>
            </a:r>
          </a:p>
        </p:txBody>
      </p:sp>
    </p:spTree>
    <p:extLst>
      <p:ext uri="{BB962C8B-B14F-4D97-AF65-F5344CB8AC3E}">
        <p14:creationId xmlns:p14="http://schemas.microsoft.com/office/powerpoint/2010/main" val="5353990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r>
              <a:rPr lang="en-US" b="1" dirty="0"/>
              <a:t>Label encoding</a:t>
            </a: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6" y="1499195"/>
            <a:ext cx="10179708"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r>
              <a:rPr lang="en-US" dirty="0"/>
              <a:t>Refers to converting the labels into numeric form so as to convert it into the machine-readable form. </a:t>
            </a:r>
          </a:p>
          <a:p>
            <a:r>
              <a:rPr lang="en-US" dirty="0"/>
              <a:t>Machine learning algorithms can then decide in a better way on how those labels must be operated. </a:t>
            </a:r>
          </a:p>
          <a:p>
            <a:r>
              <a:rPr lang="en-US" dirty="0"/>
              <a:t>It is an important pre-processing step for the structured dataset in supervised learning.</a:t>
            </a:r>
          </a:p>
        </p:txBody>
      </p:sp>
    </p:spTree>
    <p:extLst>
      <p:ext uri="{BB962C8B-B14F-4D97-AF65-F5344CB8AC3E}">
        <p14:creationId xmlns:p14="http://schemas.microsoft.com/office/powerpoint/2010/main" val="37402765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r>
              <a:rPr lang="en-US" b="1" dirty="0"/>
              <a:t>One Hot Encoding</a:t>
            </a: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6" y="1499195"/>
            <a:ext cx="10179708"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r>
              <a:rPr lang="en-US" dirty="0"/>
              <a:t>One hot encoding is the most widespread approach</a:t>
            </a:r>
          </a:p>
          <a:p>
            <a:endParaRPr lang="en-US" dirty="0"/>
          </a:p>
          <a:p>
            <a:r>
              <a:rPr lang="en-US" dirty="0"/>
              <a:t>It works very well unless your categorical variable takes on a large number of values </a:t>
            </a:r>
          </a:p>
          <a:p>
            <a:endParaRPr lang="en-US" dirty="0"/>
          </a:p>
          <a:p>
            <a:r>
              <a:rPr lang="en-US" dirty="0"/>
              <a:t>One hot encoding creates new (binary) columns, indicating the presence of each possible value from the original data. Let's work through an example</a:t>
            </a:r>
          </a:p>
          <a:p>
            <a:endParaRPr lang="en-US" dirty="0"/>
          </a:p>
        </p:txBody>
      </p:sp>
    </p:spTree>
    <p:extLst>
      <p:ext uri="{BB962C8B-B14F-4D97-AF65-F5344CB8AC3E}">
        <p14:creationId xmlns:p14="http://schemas.microsoft.com/office/powerpoint/2010/main" val="2199848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r>
              <a:rPr lang="en-US" b="1" dirty="0"/>
              <a:t>One Hot Encoding</a:t>
            </a: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6" y="1499195"/>
            <a:ext cx="10179708"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endParaRPr lang="en-US" dirty="0"/>
          </a:p>
        </p:txBody>
      </p:sp>
      <p:pic>
        <p:nvPicPr>
          <p:cNvPr id="2" name="Picture 1">
            <a:extLst>
              <a:ext uri="{FF2B5EF4-FFF2-40B4-BE49-F238E27FC236}">
                <a16:creationId xmlns:a16="http://schemas.microsoft.com/office/drawing/2014/main" id="{8F1623DD-2221-4D3A-86A2-9E7D1C2ECE42}"/>
              </a:ext>
            </a:extLst>
          </p:cNvPr>
          <p:cNvPicPr>
            <a:picLocks noChangeAspect="1"/>
          </p:cNvPicPr>
          <p:nvPr/>
        </p:nvPicPr>
        <p:blipFill>
          <a:blip r:embed="rId2"/>
          <a:stretch>
            <a:fillRect/>
          </a:stretch>
        </p:blipFill>
        <p:spPr>
          <a:xfrm>
            <a:off x="1918497" y="1681277"/>
            <a:ext cx="8391525" cy="3290794"/>
          </a:xfrm>
          <a:prstGeom prst="rect">
            <a:avLst/>
          </a:prstGeom>
        </p:spPr>
      </p:pic>
    </p:spTree>
    <p:extLst>
      <p:ext uri="{BB962C8B-B14F-4D97-AF65-F5344CB8AC3E}">
        <p14:creationId xmlns:p14="http://schemas.microsoft.com/office/powerpoint/2010/main" val="897636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r>
              <a:rPr lang="en-US" sz="3200" dirty="0">
                <a:latin typeface="Euphemia" panose="020B0503040102020104" pitchFamily="34" charset="0"/>
              </a:rPr>
              <a:t>Transformations</a:t>
            </a:r>
            <a:endParaRPr lang="en-US" sz="3200" noProof="0" dirty="0">
              <a:latin typeface="Euphemia" panose="020B0503040102020104" pitchFamily="34" charset="0"/>
            </a:endParaRP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6" y="1499195"/>
            <a:ext cx="10179708"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fontAlgn="auto">
              <a:spcAft>
                <a:spcPts val="0"/>
              </a:spcAft>
              <a:buSzPct val="110000"/>
              <a:buFont typeface="Arial" panose="020B0604020202020204" pitchFamily="34" charset="0"/>
              <a:buChar char="•"/>
            </a:pPr>
            <a:r>
              <a:rPr lang="en-US" dirty="0">
                <a:solidFill>
                  <a:srgbClr val="465562"/>
                </a:solidFill>
                <a:latin typeface="Euphemia"/>
              </a:rPr>
              <a:t>Scaling</a:t>
            </a:r>
          </a:p>
          <a:p>
            <a:pPr lvl="1" fontAlgn="auto">
              <a:spcAft>
                <a:spcPts val="0"/>
              </a:spcAft>
              <a:buSzPct val="110000"/>
              <a:buFont typeface="Arial" panose="020B0604020202020204" pitchFamily="34" charset="0"/>
              <a:buChar char="•"/>
            </a:pPr>
            <a:r>
              <a:rPr lang="en-US" dirty="0">
                <a:solidFill>
                  <a:srgbClr val="465562"/>
                </a:solidFill>
                <a:latin typeface="Euphemia"/>
              </a:rPr>
              <a:t>Col1 (mm) = 4890 mm</a:t>
            </a:r>
          </a:p>
          <a:p>
            <a:pPr lvl="1" fontAlgn="auto">
              <a:spcAft>
                <a:spcPts val="0"/>
              </a:spcAft>
              <a:buSzPct val="110000"/>
              <a:buFont typeface="Arial" panose="020B0604020202020204" pitchFamily="34" charset="0"/>
              <a:buChar char="•"/>
            </a:pPr>
            <a:r>
              <a:rPr lang="en-US" dirty="0">
                <a:solidFill>
                  <a:srgbClr val="465562"/>
                </a:solidFill>
                <a:latin typeface="Euphemia"/>
              </a:rPr>
              <a:t>Col2 (km) = 1.09 km</a:t>
            </a:r>
          </a:p>
          <a:p>
            <a:pPr marL="731520" lvl="2" indent="0" fontAlgn="auto">
              <a:spcAft>
                <a:spcPts val="0"/>
              </a:spcAft>
              <a:buSzPct val="110000"/>
              <a:buNone/>
            </a:pPr>
            <a:endParaRPr lang="en-US" dirty="0">
              <a:solidFill>
                <a:srgbClr val="465562"/>
              </a:solidFill>
              <a:latin typeface="Euphemia"/>
            </a:endParaRPr>
          </a:p>
          <a:p>
            <a:pPr fontAlgn="auto">
              <a:spcAft>
                <a:spcPts val="0"/>
              </a:spcAft>
              <a:buSzPct val="110000"/>
              <a:buFont typeface="Arial" panose="020B0604020202020204" pitchFamily="34" charset="0"/>
              <a:buChar char="•"/>
            </a:pPr>
            <a:r>
              <a:rPr lang="en-US" dirty="0">
                <a:solidFill>
                  <a:srgbClr val="465562"/>
                </a:solidFill>
                <a:latin typeface="Euphemia"/>
              </a:rPr>
              <a:t>Decomposition</a:t>
            </a:r>
          </a:p>
          <a:p>
            <a:pPr lvl="1" fontAlgn="auto">
              <a:spcAft>
                <a:spcPts val="0"/>
              </a:spcAft>
              <a:buSzPct val="110000"/>
              <a:buFont typeface="Arial" panose="020B0604020202020204" pitchFamily="34" charset="0"/>
              <a:buChar char="•"/>
            </a:pPr>
            <a:r>
              <a:rPr lang="en-US" dirty="0">
                <a:solidFill>
                  <a:srgbClr val="465562"/>
                </a:solidFill>
                <a:latin typeface="Euphemia"/>
              </a:rPr>
              <a:t>Datetime -&gt; date, time</a:t>
            </a:r>
          </a:p>
          <a:p>
            <a:pPr lvl="1" fontAlgn="auto">
              <a:spcAft>
                <a:spcPts val="0"/>
              </a:spcAft>
              <a:buSzPct val="110000"/>
              <a:buFont typeface="Arial" panose="020B0604020202020204" pitchFamily="34" charset="0"/>
              <a:buChar char="•"/>
            </a:pPr>
            <a:endParaRPr lang="en-US" dirty="0">
              <a:solidFill>
                <a:srgbClr val="465562"/>
              </a:solidFill>
              <a:latin typeface="Euphemia"/>
            </a:endParaRPr>
          </a:p>
          <a:p>
            <a:pPr fontAlgn="auto">
              <a:spcAft>
                <a:spcPts val="0"/>
              </a:spcAft>
              <a:buSzPct val="110000"/>
              <a:buFont typeface="Arial" panose="020B0604020202020204" pitchFamily="34" charset="0"/>
              <a:buChar char="•"/>
            </a:pPr>
            <a:r>
              <a:rPr lang="en-US" dirty="0">
                <a:solidFill>
                  <a:srgbClr val="465562"/>
                </a:solidFill>
                <a:latin typeface="Euphemia"/>
              </a:rPr>
              <a:t>Aggregation</a:t>
            </a:r>
          </a:p>
          <a:p>
            <a:pPr lvl="1" fontAlgn="auto">
              <a:spcAft>
                <a:spcPts val="0"/>
              </a:spcAft>
              <a:buSzPct val="110000"/>
              <a:buFont typeface="Arial" panose="020B0604020202020204" pitchFamily="34" charset="0"/>
              <a:buChar char="•"/>
            </a:pPr>
            <a:r>
              <a:rPr lang="en-US" dirty="0">
                <a:solidFill>
                  <a:srgbClr val="465562"/>
                </a:solidFill>
                <a:latin typeface="Euphemia"/>
              </a:rPr>
              <a:t>Length, Width -&gt; Area</a:t>
            </a:r>
          </a:p>
        </p:txBody>
      </p:sp>
    </p:spTree>
    <p:extLst>
      <p:ext uri="{BB962C8B-B14F-4D97-AF65-F5344CB8AC3E}">
        <p14:creationId xmlns:p14="http://schemas.microsoft.com/office/powerpoint/2010/main" val="11899080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r>
              <a:rPr lang="en-US" sz="3200" dirty="0">
                <a:latin typeface="Euphemia" panose="020B0503040102020104" pitchFamily="34" charset="0"/>
              </a:rPr>
              <a:t>Scaling, Binarization, Normalization</a:t>
            </a:r>
            <a:endParaRPr lang="en-US" sz="3200" noProof="0" dirty="0">
              <a:latin typeface="Euphemia" panose="020B0503040102020104" pitchFamily="34" charset="0"/>
            </a:endParaRP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6" y="1499195"/>
            <a:ext cx="10179708"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fontAlgn="auto">
              <a:spcAft>
                <a:spcPts val="0"/>
              </a:spcAft>
              <a:buSzPct val="110000"/>
              <a:buFont typeface="Arial" panose="020B0604020202020204" pitchFamily="34" charset="0"/>
              <a:buChar char="•"/>
            </a:pPr>
            <a:r>
              <a:rPr lang="en-US" dirty="0" err="1">
                <a:solidFill>
                  <a:srgbClr val="465562"/>
                </a:solidFill>
                <a:latin typeface="Euphemia"/>
              </a:rPr>
              <a:t>MinMax</a:t>
            </a:r>
            <a:r>
              <a:rPr lang="en-US" dirty="0">
                <a:solidFill>
                  <a:srgbClr val="465562"/>
                </a:solidFill>
                <a:latin typeface="Euphemia"/>
              </a:rPr>
              <a:t> Scaler</a:t>
            </a:r>
          </a:p>
          <a:p>
            <a:pPr fontAlgn="auto">
              <a:spcAft>
                <a:spcPts val="0"/>
              </a:spcAft>
              <a:buSzPct val="110000"/>
              <a:buFont typeface="Arial" panose="020B0604020202020204" pitchFamily="34" charset="0"/>
              <a:buChar char="•"/>
            </a:pPr>
            <a:r>
              <a:rPr lang="en-US" dirty="0">
                <a:solidFill>
                  <a:srgbClr val="465562"/>
                </a:solidFill>
                <a:latin typeface="Euphemia"/>
              </a:rPr>
              <a:t>Standard Scaler</a:t>
            </a:r>
          </a:p>
          <a:p>
            <a:pPr fontAlgn="auto">
              <a:spcAft>
                <a:spcPts val="0"/>
              </a:spcAft>
              <a:buSzPct val="110000"/>
              <a:buFont typeface="Arial" panose="020B0604020202020204" pitchFamily="34" charset="0"/>
              <a:buChar char="•"/>
            </a:pPr>
            <a:r>
              <a:rPr lang="en-US" dirty="0">
                <a:solidFill>
                  <a:srgbClr val="465562"/>
                </a:solidFill>
                <a:latin typeface="Euphemia"/>
              </a:rPr>
              <a:t>Normalize Data</a:t>
            </a:r>
          </a:p>
          <a:p>
            <a:pPr fontAlgn="auto">
              <a:spcAft>
                <a:spcPts val="0"/>
              </a:spcAft>
              <a:buSzPct val="110000"/>
              <a:buFont typeface="Arial" panose="020B0604020202020204" pitchFamily="34" charset="0"/>
              <a:buChar char="•"/>
            </a:pPr>
            <a:r>
              <a:rPr lang="en-US" dirty="0">
                <a:solidFill>
                  <a:srgbClr val="465562"/>
                </a:solidFill>
                <a:latin typeface="Euphemia"/>
              </a:rPr>
              <a:t>Binarize Data</a:t>
            </a:r>
          </a:p>
        </p:txBody>
      </p:sp>
    </p:spTree>
    <p:extLst>
      <p:ext uri="{BB962C8B-B14F-4D97-AF65-F5344CB8AC3E}">
        <p14:creationId xmlns:p14="http://schemas.microsoft.com/office/powerpoint/2010/main" val="6100265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r>
              <a:rPr lang="en-US" sz="3200" dirty="0" err="1">
                <a:solidFill>
                  <a:srgbClr val="465562"/>
                </a:solidFill>
                <a:latin typeface="Euphemia"/>
              </a:rPr>
              <a:t>MinMax</a:t>
            </a:r>
            <a:r>
              <a:rPr lang="en-US" sz="3200" dirty="0">
                <a:solidFill>
                  <a:srgbClr val="465562"/>
                </a:solidFill>
                <a:latin typeface="Euphemia"/>
              </a:rPr>
              <a:t> Scaler</a:t>
            </a:r>
            <a:br>
              <a:rPr lang="en-US" sz="3200" dirty="0">
                <a:solidFill>
                  <a:srgbClr val="465562"/>
                </a:solidFill>
                <a:latin typeface="Euphemia"/>
              </a:rPr>
            </a:br>
            <a:endParaRPr lang="en-US" sz="3200" noProof="0" dirty="0">
              <a:latin typeface="Euphemia" panose="020B0503040102020104" pitchFamily="34" charset="0"/>
            </a:endParaRP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6" y="1499195"/>
            <a:ext cx="10179708"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fontAlgn="auto">
              <a:spcAft>
                <a:spcPts val="0"/>
              </a:spcAft>
              <a:buSzPct val="110000"/>
              <a:buFont typeface="Arial" panose="020B0604020202020204" pitchFamily="34" charset="0"/>
              <a:buChar char="•"/>
            </a:pPr>
            <a:r>
              <a:rPr lang="en-US" dirty="0"/>
              <a:t>Transforms features by scaling each feature to a given range</a:t>
            </a:r>
          </a:p>
          <a:p>
            <a:pPr fontAlgn="auto">
              <a:spcAft>
                <a:spcPts val="0"/>
              </a:spcAft>
              <a:buSzPct val="110000"/>
              <a:buFont typeface="Arial" panose="020B0604020202020204" pitchFamily="34" charset="0"/>
              <a:buChar char="•"/>
            </a:pPr>
            <a:r>
              <a:rPr lang="en-US" dirty="0"/>
              <a:t>This estimator scales and translates each feature individually such that it is in the given range on the training set, e.g. between zero and one</a:t>
            </a:r>
          </a:p>
          <a:p>
            <a:pPr fontAlgn="auto">
              <a:spcAft>
                <a:spcPts val="0"/>
              </a:spcAft>
              <a:buSzPct val="110000"/>
              <a:buFont typeface="Arial" panose="020B0604020202020204" pitchFamily="34" charset="0"/>
              <a:buChar char="•"/>
            </a:pPr>
            <a:endParaRPr lang="en-US" dirty="0">
              <a:solidFill>
                <a:srgbClr val="465562"/>
              </a:solidFill>
              <a:latin typeface="Euphemia"/>
            </a:endParaRPr>
          </a:p>
          <a:p>
            <a:pPr fontAlgn="auto">
              <a:spcAft>
                <a:spcPts val="0"/>
              </a:spcAft>
              <a:buSzPct val="110000"/>
              <a:buFont typeface="Arial" panose="020B0604020202020204" pitchFamily="34" charset="0"/>
              <a:buChar char="•"/>
            </a:pPr>
            <a:endParaRPr lang="en-US" dirty="0">
              <a:solidFill>
                <a:srgbClr val="465562"/>
              </a:solidFill>
              <a:latin typeface="Euphemia"/>
            </a:endParaRPr>
          </a:p>
        </p:txBody>
      </p:sp>
      <p:sp>
        <p:nvSpPr>
          <p:cNvPr id="4" name="Rectangle 3">
            <a:extLst>
              <a:ext uri="{FF2B5EF4-FFF2-40B4-BE49-F238E27FC236}">
                <a16:creationId xmlns:a16="http://schemas.microsoft.com/office/drawing/2014/main" id="{1AB5D080-E7AC-4680-AB70-BD61570CBF97}"/>
              </a:ext>
            </a:extLst>
          </p:cNvPr>
          <p:cNvSpPr/>
          <p:nvPr/>
        </p:nvSpPr>
        <p:spPr>
          <a:xfrm>
            <a:off x="2414154" y="3759741"/>
            <a:ext cx="6937663" cy="646331"/>
          </a:xfrm>
          <a:prstGeom prst="rect">
            <a:avLst/>
          </a:prstGeom>
        </p:spPr>
        <p:txBody>
          <a:bodyPr wrap="square">
            <a:spAutoFit/>
          </a:bodyPr>
          <a:lstStyle/>
          <a:p>
            <a:r>
              <a:rPr lang="en-US" dirty="0" err="1"/>
              <a:t>X_std</a:t>
            </a:r>
            <a:r>
              <a:rPr lang="en-US" dirty="0"/>
              <a:t> = (X - </a:t>
            </a:r>
            <a:r>
              <a:rPr lang="en-US" dirty="0" err="1"/>
              <a:t>X.min</a:t>
            </a:r>
            <a:r>
              <a:rPr lang="en-US" dirty="0"/>
              <a:t>(axis=0)) / (</a:t>
            </a:r>
            <a:r>
              <a:rPr lang="en-US" dirty="0" err="1"/>
              <a:t>X.max</a:t>
            </a:r>
            <a:r>
              <a:rPr lang="en-US" dirty="0"/>
              <a:t>(axis=0) - </a:t>
            </a:r>
            <a:r>
              <a:rPr lang="en-US" dirty="0" err="1"/>
              <a:t>X.min</a:t>
            </a:r>
            <a:r>
              <a:rPr lang="en-US" dirty="0"/>
              <a:t>(axis=0))</a:t>
            </a:r>
          </a:p>
          <a:p>
            <a:r>
              <a:rPr lang="en-US" dirty="0" err="1"/>
              <a:t>X_scaled</a:t>
            </a:r>
            <a:r>
              <a:rPr lang="en-US" dirty="0"/>
              <a:t> = </a:t>
            </a:r>
            <a:r>
              <a:rPr lang="en-US" dirty="0" err="1"/>
              <a:t>X_std</a:t>
            </a:r>
            <a:r>
              <a:rPr lang="en-US" dirty="0"/>
              <a:t> * (max - min) + min</a:t>
            </a:r>
          </a:p>
        </p:txBody>
      </p:sp>
    </p:spTree>
    <p:extLst>
      <p:ext uri="{BB962C8B-B14F-4D97-AF65-F5344CB8AC3E}">
        <p14:creationId xmlns:p14="http://schemas.microsoft.com/office/powerpoint/2010/main" val="19561741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r>
              <a:rPr lang="en-US" sz="3200" dirty="0">
                <a:solidFill>
                  <a:srgbClr val="465562"/>
                </a:solidFill>
                <a:latin typeface="Euphemia"/>
              </a:rPr>
              <a:t>Standard Scaler </a:t>
            </a:r>
            <a:br>
              <a:rPr lang="en-US" sz="3200" dirty="0">
                <a:solidFill>
                  <a:srgbClr val="465562"/>
                </a:solidFill>
                <a:latin typeface="Euphemia"/>
              </a:rPr>
            </a:br>
            <a:endParaRPr lang="en-US" sz="3200" noProof="0" dirty="0">
              <a:latin typeface="Euphemia" panose="020B0503040102020104" pitchFamily="34" charset="0"/>
            </a:endParaRP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6" y="1499195"/>
            <a:ext cx="10179708" cy="5167424"/>
          </a:xfrm>
          <a:prstGeom prst="rect">
            <a:avLst/>
          </a:prstGeom>
        </p:spPr>
        <p:txBody>
          <a:bodyPr vert="horz" lIns="91440" tIns="45720" rIns="91440" bIns="45720" rtlCol="0">
            <a:normAutofit fontScale="92500" lnSpcReduction="20000"/>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fontAlgn="auto">
              <a:spcAft>
                <a:spcPts val="0"/>
              </a:spcAft>
              <a:buSzPct val="110000"/>
              <a:buFont typeface="Arial" panose="020B0604020202020204" pitchFamily="34" charset="0"/>
              <a:buChar char="•"/>
            </a:pPr>
            <a:r>
              <a:rPr lang="en-US" dirty="0"/>
              <a:t>Standardize features by removing the mean and scaling to unit variance</a:t>
            </a:r>
          </a:p>
          <a:p>
            <a:pPr fontAlgn="auto">
              <a:spcAft>
                <a:spcPts val="0"/>
              </a:spcAft>
              <a:buSzPct val="110000"/>
              <a:buFont typeface="Arial" panose="020B0604020202020204" pitchFamily="34" charset="0"/>
              <a:buChar char="•"/>
            </a:pPr>
            <a:r>
              <a:rPr lang="en-US" dirty="0"/>
              <a:t>The standard score of a sample x is calculated as:</a:t>
            </a:r>
          </a:p>
          <a:p>
            <a:pPr fontAlgn="auto">
              <a:spcAft>
                <a:spcPts val="0"/>
              </a:spcAft>
              <a:buSzPct val="110000"/>
              <a:buFont typeface="Arial" panose="020B0604020202020204" pitchFamily="34" charset="0"/>
              <a:buChar char="•"/>
            </a:pPr>
            <a:endParaRPr lang="en-US" dirty="0"/>
          </a:p>
          <a:p>
            <a:pPr marL="0" indent="0" fontAlgn="auto">
              <a:spcAft>
                <a:spcPts val="0"/>
              </a:spcAft>
              <a:buSzPct val="110000"/>
              <a:buNone/>
            </a:pPr>
            <a:r>
              <a:rPr lang="en-US" dirty="0"/>
              <a:t>			z = (x - u) / s</a:t>
            </a:r>
          </a:p>
          <a:p>
            <a:pPr fontAlgn="auto">
              <a:spcAft>
                <a:spcPts val="0"/>
              </a:spcAft>
              <a:buSzPct val="110000"/>
              <a:buFont typeface="Arial" panose="020B0604020202020204" pitchFamily="34" charset="0"/>
              <a:buChar char="•"/>
            </a:pPr>
            <a:r>
              <a:rPr lang="en-US" dirty="0"/>
              <a:t>u is the mean of the training samples or zero if </a:t>
            </a:r>
            <a:r>
              <a:rPr lang="en-US" dirty="0" err="1"/>
              <a:t>with_mean</a:t>
            </a:r>
            <a:r>
              <a:rPr lang="en-US" dirty="0"/>
              <a:t>=False, </a:t>
            </a:r>
          </a:p>
          <a:p>
            <a:pPr fontAlgn="auto">
              <a:spcAft>
                <a:spcPts val="0"/>
              </a:spcAft>
              <a:buSzPct val="110000"/>
              <a:buFont typeface="Arial" panose="020B0604020202020204" pitchFamily="34" charset="0"/>
              <a:buChar char="•"/>
            </a:pPr>
            <a:r>
              <a:rPr lang="en-US" dirty="0"/>
              <a:t>s is the standard deviation of the training samples or one if </a:t>
            </a:r>
            <a:r>
              <a:rPr lang="en-US" dirty="0" err="1"/>
              <a:t>with_std</a:t>
            </a:r>
            <a:r>
              <a:rPr lang="en-US" dirty="0"/>
              <a:t>=False.</a:t>
            </a:r>
          </a:p>
          <a:p>
            <a:pPr fontAlgn="auto">
              <a:spcAft>
                <a:spcPts val="0"/>
              </a:spcAft>
              <a:buSzPct val="110000"/>
              <a:buFont typeface="Arial" panose="020B0604020202020204" pitchFamily="34" charset="0"/>
              <a:buChar char="•"/>
            </a:pPr>
            <a:endParaRPr lang="en-US" dirty="0"/>
          </a:p>
          <a:p>
            <a:pPr fontAlgn="auto">
              <a:spcAft>
                <a:spcPts val="0"/>
              </a:spcAft>
              <a:buSzPct val="110000"/>
              <a:buFont typeface="Arial" panose="020B0604020202020204" pitchFamily="34" charset="0"/>
              <a:buChar char="•"/>
            </a:pPr>
            <a:r>
              <a:rPr lang="en-US" b="1" dirty="0"/>
              <a:t>Centering</a:t>
            </a:r>
            <a:r>
              <a:rPr lang="en-US" dirty="0"/>
              <a:t> and </a:t>
            </a:r>
            <a:r>
              <a:rPr lang="en-US" b="1" dirty="0"/>
              <a:t>scaling</a:t>
            </a:r>
            <a:r>
              <a:rPr lang="en-US" dirty="0"/>
              <a:t> happen independently on each feature by computing the relevant statistics on the samples in the training set. Mean and standard deviation are then stored to be used on later data using the transform method</a:t>
            </a:r>
            <a:endParaRPr lang="en-US" dirty="0">
              <a:solidFill>
                <a:srgbClr val="465562"/>
              </a:solidFill>
              <a:latin typeface="Euphemia"/>
            </a:endParaRPr>
          </a:p>
        </p:txBody>
      </p:sp>
    </p:spTree>
    <p:extLst>
      <p:ext uri="{BB962C8B-B14F-4D97-AF65-F5344CB8AC3E}">
        <p14:creationId xmlns:p14="http://schemas.microsoft.com/office/powerpoint/2010/main" val="27262094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pPr fontAlgn="auto">
              <a:spcAft>
                <a:spcPts val="0"/>
              </a:spcAft>
              <a:buSzPct val="110000"/>
            </a:pPr>
            <a:r>
              <a:rPr lang="en-US" sz="3200" dirty="0">
                <a:solidFill>
                  <a:srgbClr val="465562"/>
                </a:solidFill>
                <a:latin typeface="Euphemia"/>
              </a:rPr>
              <a:t>Normalize Data</a:t>
            </a: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6" y="1499195"/>
            <a:ext cx="10179708"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r>
              <a:rPr lang="en-US" dirty="0"/>
              <a:t>Normalize samples individually to unit norm.</a:t>
            </a:r>
          </a:p>
          <a:p>
            <a:pPr lvl="1"/>
            <a:r>
              <a:rPr lang="en-US" dirty="0"/>
              <a:t>Every observation is normalized to have the length 1</a:t>
            </a:r>
          </a:p>
          <a:p>
            <a:r>
              <a:rPr lang="en-US" dirty="0"/>
              <a:t>Each sample (i.e. each row of the data matrix) with at least one non zero component is rescaled independently of other samples so that its norm (L1 or L2) equals one</a:t>
            </a:r>
          </a:p>
          <a:p>
            <a:r>
              <a:rPr lang="en-US" dirty="0"/>
              <a:t>L1 – Lasso Regression</a:t>
            </a:r>
          </a:p>
          <a:p>
            <a:r>
              <a:rPr lang="en-US" dirty="0"/>
              <a:t>L2 – Ridge Regression</a:t>
            </a:r>
          </a:p>
          <a:p>
            <a:endParaRPr lang="en-US" dirty="0"/>
          </a:p>
          <a:p>
            <a:pPr fontAlgn="auto">
              <a:spcAft>
                <a:spcPts val="0"/>
              </a:spcAft>
              <a:buSzPct val="110000"/>
              <a:buFont typeface="Arial" panose="020B0604020202020204" pitchFamily="34" charset="0"/>
              <a:buChar char="•"/>
            </a:pPr>
            <a:endParaRPr lang="en-US" dirty="0">
              <a:solidFill>
                <a:srgbClr val="465562"/>
              </a:solidFill>
              <a:latin typeface="Euphemia"/>
            </a:endParaRPr>
          </a:p>
        </p:txBody>
      </p:sp>
    </p:spTree>
    <p:extLst>
      <p:ext uri="{BB962C8B-B14F-4D97-AF65-F5344CB8AC3E}">
        <p14:creationId xmlns:p14="http://schemas.microsoft.com/office/powerpoint/2010/main" val="6148338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r>
              <a:rPr lang="en-US" sz="3200" noProof="0" dirty="0">
                <a:latin typeface="Euphemia" panose="020B0503040102020104" pitchFamily="34" charset="0"/>
              </a:rPr>
              <a:t>Agenda</a:t>
            </a: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7" y="1499195"/>
            <a:ext cx="3996279"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fontAlgn="auto">
              <a:spcAft>
                <a:spcPts val="0"/>
              </a:spcAft>
              <a:buSzPct val="110000"/>
              <a:buFont typeface="Arial" panose="020B0604020202020204" pitchFamily="34" charset="0"/>
              <a:buChar char="•"/>
            </a:pPr>
            <a:r>
              <a:rPr lang="en-US" dirty="0">
                <a:solidFill>
                  <a:srgbClr val="465562"/>
                </a:solidFill>
                <a:latin typeface="Euphemia"/>
              </a:rPr>
              <a:t>Data understanding</a:t>
            </a:r>
          </a:p>
          <a:p>
            <a:pPr fontAlgn="auto">
              <a:spcAft>
                <a:spcPts val="0"/>
              </a:spcAft>
              <a:buSzPct val="110000"/>
              <a:buFont typeface="Arial" panose="020B0604020202020204" pitchFamily="34" charset="0"/>
              <a:buChar char="•"/>
            </a:pPr>
            <a:r>
              <a:rPr lang="en-US" dirty="0">
                <a:solidFill>
                  <a:srgbClr val="465562"/>
                </a:solidFill>
                <a:latin typeface="Euphemia"/>
              </a:rPr>
              <a:t>Data preparation</a:t>
            </a:r>
          </a:p>
          <a:p>
            <a:pPr lvl="1" fontAlgn="auto">
              <a:spcAft>
                <a:spcPts val="0"/>
              </a:spcAft>
              <a:buSzPct val="110000"/>
              <a:buFont typeface="Arial" panose="020B0604020202020204" pitchFamily="34" charset="0"/>
              <a:buChar char="•"/>
            </a:pPr>
            <a:r>
              <a:rPr lang="en-US" dirty="0">
                <a:solidFill>
                  <a:srgbClr val="465562"/>
                </a:solidFill>
                <a:latin typeface="Euphemia"/>
              </a:rPr>
              <a:t>Data transformation</a:t>
            </a:r>
          </a:p>
          <a:p>
            <a:pPr lvl="1" fontAlgn="auto">
              <a:spcAft>
                <a:spcPts val="0"/>
              </a:spcAft>
              <a:buSzPct val="110000"/>
              <a:buFont typeface="Arial" panose="020B0604020202020204" pitchFamily="34" charset="0"/>
              <a:buChar char="•"/>
            </a:pPr>
            <a:r>
              <a:rPr lang="en-US" dirty="0">
                <a:solidFill>
                  <a:srgbClr val="465562"/>
                </a:solidFill>
                <a:latin typeface="Euphemia"/>
              </a:rPr>
              <a:t>Feature selection</a:t>
            </a:r>
          </a:p>
          <a:p>
            <a:pPr lvl="1" fontAlgn="auto">
              <a:spcAft>
                <a:spcPts val="0"/>
              </a:spcAft>
              <a:buSzPct val="110000"/>
              <a:buFont typeface="Arial" panose="020B0604020202020204" pitchFamily="34" charset="0"/>
              <a:buChar char="•"/>
            </a:pPr>
            <a:r>
              <a:rPr lang="en-US" dirty="0">
                <a:solidFill>
                  <a:srgbClr val="465562"/>
                </a:solidFill>
                <a:latin typeface="Euphemia"/>
              </a:rPr>
              <a:t>Feature engineering</a:t>
            </a:r>
          </a:p>
          <a:p>
            <a:pPr marL="365760" lvl="1" indent="0" fontAlgn="auto">
              <a:spcAft>
                <a:spcPts val="0"/>
              </a:spcAft>
              <a:buSzPct val="110000"/>
              <a:buNone/>
            </a:pPr>
            <a:endParaRPr lang="pl-PL" dirty="0">
              <a:solidFill>
                <a:srgbClr val="465562"/>
              </a:solidFill>
              <a:latin typeface="Euphemia"/>
            </a:endParaRPr>
          </a:p>
          <a:p>
            <a:pPr fontAlgn="auto">
              <a:spcAft>
                <a:spcPts val="0"/>
              </a:spcAft>
              <a:buSzPct val="110000"/>
              <a:buFont typeface="Arial" panose="020B0604020202020204" pitchFamily="34" charset="0"/>
              <a:buChar char="•"/>
            </a:pPr>
            <a:endParaRPr lang="pl-PL" dirty="0">
              <a:solidFill>
                <a:srgbClr val="465562"/>
              </a:solidFill>
              <a:latin typeface="Euphemia"/>
            </a:endParaRPr>
          </a:p>
        </p:txBody>
      </p:sp>
      <p:sp>
        <p:nvSpPr>
          <p:cNvPr id="7" name="Prostokąt 6">
            <a:extLst>
              <a:ext uri="{FF2B5EF4-FFF2-40B4-BE49-F238E27FC236}">
                <a16:creationId xmlns:a16="http://schemas.microsoft.com/office/drawing/2014/main" id="{9D16B367-95CC-49FA-8C5D-AB8D43878478}"/>
              </a:ext>
            </a:extLst>
          </p:cNvPr>
          <p:cNvSpPr/>
          <p:nvPr/>
        </p:nvSpPr>
        <p:spPr>
          <a:xfrm>
            <a:off x="5380946" y="6211656"/>
            <a:ext cx="6046290" cy="553998"/>
          </a:xfrm>
          <a:prstGeom prst="rect">
            <a:avLst/>
          </a:prstGeom>
        </p:spPr>
        <p:txBody>
          <a:bodyPr wrap="square">
            <a:spAutoFit/>
          </a:bodyPr>
          <a:lstStyle/>
          <a:p>
            <a:r>
              <a:rPr lang="en-US" sz="1000" dirty="0"/>
              <a:t>By Kenneth Jensen - </a:t>
            </a:r>
            <a:r>
              <a:rPr lang="pl-PL" sz="1000" dirty="0"/>
              <a:t>o</a:t>
            </a:r>
            <a:r>
              <a:rPr lang="en-US" sz="1000" dirty="0"/>
              <a:t>wn work based on: ftp://public.dhe.ibm.com/software/analytics/spss/documentation/modeler/18.0/en/ModelerCRISPDM.pdf (Figure 1), CC BY-SA 3.0, https://commons.wikimedia.org/w/index.php?curid=24930610</a:t>
            </a:r>
          </a:p>
        </p:txBody>
      </p:sp>
      <p:pic>
        <p:nvPicPr>
          <p:cNvPr id="8" name="Obraz 7">
            <a:extLst>
              <a:ext uri="{FF2B5EF4-FFF2-40B4-BE49-F238E27FC236}">
                <a16:creationId xmlns:a16="http://schemas.microsoft.com/office/drawing/2014/main" id="{9D1B345F-F48C-494A-86DE-B8DD62A985A0}"/>
              </a:ext>
            </a:extLst>
          </p:cNvPr>
          <p:cNvPicPr>
            <a:picLocks noChangeAspect="1"/>
          </p:cNvPicPr>
          <p:nvPr/>
        </p:nvPicPr>
        <p:blipFill>
          <a:blip r:embed="rId2"/>
          <a:stretch>
            <a:fillRect/>
          </a:stretch>
        </p:blipFill>
        <p:spPr>
          <a:xfrm>
            <a:off x="5448973" y="712921"/>
            <a:ext cx="5421919" cy="5432158"/>
          </a:xfrm>
          <a:prstGeom prst="rect">
            <a:avLst/>
          </a:prstGeom>
        </p:spPr>
      </p:pic>
    </p:spTree>
    <p:extLst>
      <p:ext uri="{BB962C8B-B14F-4D97-AF65-F5344CB8AC3E}">
        <p14:creationId xmlns:p14="http://schemas.microsoft.com/office/powerpoint/2010/main" val="23642491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pPr fontAlgn="auto">
              <a:spcAft>
                <a:spcPts val="0"/>
              </a:spcAft>
              <a:buSzPct val="110000"/>
            </a:pPr>
            <a:r>
              <a:rPr lang="en-US" sz="3200" dirty="0">
                <a:solidFill>
                  <a:srgbClr val="465562"/>
                </a:solidFill>
                <a:latin typeface="Euphemia"/>
              </a:rPr>
              <a:t>Normalize Data</a:t>
            </a: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6" y="1499195"/>
            <a:ext cx="10179708"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r>
              <a:rPr lang="en-US" dirty="0"/>
              <a:t>L1 – Lasso Regression – sum of absolute values of all features</a:t>
            </a:r>
          </a:p>
          <a:p>
            <a:endParaRPr lang="en-US" dirty="0"/>
          </a:p>
          <a:p>
            <a:endParaRPr lang="en-US" dirty="0"/>
          </a:p>
          <a:p>
            <a:r>
              <a:rPr lang="en-US" dirty="0"/>
              <a:t>L2 – Ridge Regression – Euclidian distance</a:t>
            </a:r>
          </a:p>
          <a:p>
            <a:endParaRPr lang="en-US" dirty="0"/>
          </a:p>
          <a:p>
            <a:endParaRPr lang="en-US" dirty="0"/>
          </a:p>
          <a:p>
            <a:endParaRPr lang="en-US" dirty="0"/>
          </a:p>
          <a:p>
            <a:pPr fontAlgn="auto">
              <a:spcAft>
                <a:spcPts val="0"/>
              </a:spcAft>
              <a:buSzPct val="110000"/>
              <a:buFont typeface="Arial" panose="020B0604020202020204" pitchFamily="34" charset="0"/>
              <a:buChar char="•"/>
            </a:pPr>
            <a:endParaRPr lang="en-US" dirty="0">
              <a:solidFill>
                <a:srgbClr val="465562"/>
              </a:solidFill>
              <a:latin typeface="Euphemia"/>
            </a:endParaRPr>
          </a:p>
        </p:txBody>
      </p:sp>
      <p:pic>
        <p:nvPicPr>
          <p:cNvPr id="2" name="Picture 1">
            <a:extLst>
              <a:ext uri="{FF2B5EF4-FFF2-40B4-BE49-F238E27FC236}">
                <a16:creationId xmlns:a16="http://schemas.microsoft.com/office/drawing/2014/main" id="{20C3CCD9-2BFF-45AF-A18B-21ADF6362290}"/>
              </a:ext>
            </a:extLst>
          </p:cNvPr>
          <p:cNvPicPr>
            <a:picLocks noChangeAspect="1"/>
          </p:cNvPicPr>
          <p:nvPr/>
        </p:nvPicPr>
        <p:blipFill>
          <a:blip r:embed="rId2"/>
          <a:stretch>
            <a:fillRect/>
          </a:stretch>
        </p:blipFill>
        <p:spPr>
          <a:xfrm>
            <a:off x="963641" y="2155494"/>
            <a:ext cx="4774419" cy="822181"/>
          </a:xfrm>
          <a:prstGeom prst="rect">
            <a:avLst/>
          </a:prstGeom>
        </p:spPr>
      </p:pic>
      <p:pic>
        <p:nvPicPr>
          <p:cNvPr id="4" name="Picture 3">
            <a:extLst>
              <a:ext uri="{FF2B5EF4-FFF2-40B4-BE49-F238E27FC236}">
                <a16:creationId xmlns:a16="http://schemas.microsoft.com/office/drawing/2014/main" id="{0E26A6D0-D67C-4260-BF99-602E39EC3A83}"/>
              </a:ext>
            </a:extLst>
          </p:cNvPr>
          <p:cNvPicPr>
            <a:picLocks noChangeAspect="1"/>
          </p:cNvPicPr>
          <p:nvPr/>
        </p:nvPicPr>
        <p:blipFill>
          <a:blip r:embed="rId3"/>
          <a:stretch>
            <a:fillRect/>
          </a:stretch>
        </p:blipFill>
        <p:spPr>
          <a:xfrm>
            <a:off x="893184" y="3824287"/>
            <a:ext cx="4915334" cy="1051476"/>
          </a:xfrm>
          <a:prstGeom prst="rect">
            <a:avLst/>
          </a:prstGeom>
        </p:spPr>
      </p:pic>
      <p:pic>
        <p:nvPicPr>
          <p:cNvPr id="5" name="Picture 4">
            <a:extLst>
              <a:ext uri="{FF2B5EF4-FFF2-40B4-BE49-F238E27FC236}">
                <a16:creationId xmlns:a16="http://schemas.microsoft.com/office/drawing/2014/main" id="{4878C60F-A54F-4595-8A80-A8DD7B550887}"/>
              </a:ext>
            </a:extLst>
          </p:cNvPr>
          <p:cNvPicPr>
            <a:picLocks noChangeAspect="1"/>
          </p:cNvPicPr>
          <p:nvPr/>
        </p:nvPicPr>
        <p:blipFill>
          <a:blip r:embed="rId4"/>
          <a:stretch>
            <a:fillRect/>
          </a:stretch>
        </p:blipFill>
        <p:spPr>
          <a:xfrm>
            <a:off x="7921484" y="2545872"/>
            <a:ext cx="3872277" cy="3526978"/>
          </a:xfrm>
          <a:prstGeom prst="rect">
            <a:avLst/>
          </a:prstGeom>
        </p:spPr>
      </p:pic>
    </p:spTree>
    <p:extLst>
      <p:ext uri="{BB962C8B-B14F-4D97-AF65-F5344CB8AC3E}">
        <p14:creationId xmlns:p14="http://schemas.microsoft.com/office/powerpoint/2010/main" val="32456341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pPr fontAlgn="auto">
              <a:spcAft>
                <a:spcPts val="0"/>
              </a:spcAft>
              <a:buSzPct val="110000"/>
            </a:pPr>
            <a:r>
              <a:rPr lang="en-US" sz="3200" dirty="0">
                <a:solidFill>
                  <a:srgbClr val="465562"/>
                </a:solidFill>
                <a:latin typeface="Euphemia"/>
              </a:rPr>
              <a:t>Normalize Data</a:t>
            </a: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6" y="1499195"/>
            <a:ext cx="10179708"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r>
              <a:rPr lang="en-US" dirty="0"/>
              <a:t>Robustness =&gt; L1 &gt; L2</a:t>
            </a:r>
          </a:p>
          <a:p>
            <a:pPr lvl="1"/>
            <a:r>
              <a:rPr lang="en-US" dirty="0"/>
              <a:t>Robustness is defined as resistance to outliers in a dataset. The more able a model is to ignore extreme values in the data, the more robust it is</a:t>
            </a:r>
          </a:p>
          <a:p>
            <a:r>
              <a:rPr lang="en-US" dirty="0"/>
              <a:t>Stability: L2 &gt; L1</a:t>
            </a:r>
          </a:p>
          <a:p>
            <a:pPr lvl="1"/>
            <a:r>
              <a:rPr lang="en-US" dirty="0"/>
              <a:t>Stability is defined as resistance to horizontal adjustments</a:t>
            </a:r>
          </a:p>
          <a:p>
            <a:endParaRPr lang="en-US" dirty="0"/>
          </a:p>
          <a:p>
            <a:endParaRPr lang="en-US" dirty="0"/>
          </a:p>
          <a:p>
            <a:pPr fontAlgn="auto">
              <a:spcAft>
                <a:spcPts val="0"/>
              </a:spcAft>
              <a:buSzPct val="110000"/>
              <a:buFont typeface="Arial" panose="020B0604020202020204" pitchFamily="34" charset="0"/>
              <a:buChar char="•"/>
            </a:pPr>
            <a:endParaRPr lang="en-US" dirty="0">
              <a:solidFill>
                <a:srgbClr val="465562"/>
              </a:solidFill>
              <a:latin typeface="Euphemia"/>
            </a:endParaRPr>
          </a:p>
        </p:txBody>
      </p:sp>
    </p:spTree>
    <p:extLst>
      <p:ext uri="{BB962C8B-B14F-4D97-AF65-F5344CB8AC3E}">
        <p14:creationId xmlns:p14="http://schemas.microsoft.com/office/powerpoint/2010/main" val="32153911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pPr fontAlgn="auto">
              <a:spcAft>
                <a:spcPts val="0"/>
              </a:spcAft>
              <a:buSzPct val="110000"/>
            </a:pPr>
            <a:r>
              <a:rPr lang="en-US" sz="3200" dirty="0">
                <a:solidFill>
                  <a:srgbClr val="465562"/>
                </a:solidFill>
                <a:latin typeface="Euphemia"/>
              </a:rPr>
              <a:t>Binarize Data</a:t>
            </a: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6" y="1499195"/>
            <a:ext cx="10179708"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r>
              <a:rPr lang="en-US" dirty="0"/>
              <a:t>Binarize data (set feature values to 0 or 1) according to a threshold</a:t>
            </a:r>
          </a:p>
          <a:p>
            <a:r>
              <a:rPr lang="en-US" dirty="0"/>
              <a:t>Values greater than the threshold map to 1, while values less than or equal to the threshold map to 0. With the default threshold of 0, only positive values map to 1.</a:t>
            </a:r>
          </a:p>
          <a:p>
            <a:r>
              <a:rPr lang="en-US" dirty="0"/>
              <a:t>Binarization is a common operation on text count data where the analyst can decide to only consider the presence or absence of a feature rather than a quantified number of occurrences for instance</a:t>
            </a:r>
          </a:p>
        </p:txBody>
      </p:sp>
    </p:spTree>
    <p:extLst>
      <p:ext uri="{BB962C8B-B14F-4D97-AF65-F5344CB8AC3E}">
        <p14:creationId xmlns:p14="http://schemas.microsoft.com/office/powerpoint/2010/main" val="13645145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pPr fontAlgn="auto">
              <a:spcAft>
                <a:spcPts val="0"/>
              </a:spcAft>
              <a:buSzPct val="110000"/>
            </a:pPr>
            <a:r>
              <a:rPr lang="en-US" sz="3200" dirty="0">
                <a:solidFill>
                  <a:srgbClr val="465562"/>
                </a:solidFill>
                <a:latin typeface="Euphemia"/>
              </a:rPr>
              <a:t>Label Encoding</a:t>
            </a: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6" y="1499195"/>
            <a:ext cx="10179708"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r>
              <a:rPr lang="en-US" dirty="0"/>
              <a:t>Binarize data (set feature values to 0 or 1) according to a threshold</a:t>
            </a:r>
          </a:p>
          <a:p>
            <a:r>
              <a:rPr lang="en-US" dirty="0"/>
              <a:t>Values greater than the threshold map to 1, while values less than or equal to the threshold map to 0. With the default threshold of 0, only positive values map to 1.</a:t>
            </a:r>
          </a:p>
          <a:p>
            <a:r>
              <a:rPr lang="en-US" dirty="0"/>
              <a:t>Binarization is a common operation on text count data where the analyst can decide to only consider the presence or absence of a feature rather than a quantified number of occurrences for instance</a:t>
            </a:r>
          </a:p>
        </p:txBody>
      </p:sp>
    </p:spTree>
    <p:extLst>
      <p:ext uri="{BB962C8B-B14F-4D97-AF65-F5344CB8AC3E}">
        <p14:creationId xmlns:p14="http://schemas.microsoft.com/office/powerpoint/2010/main" val="37033228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421" y="1215189"/>
            <a:ext cx="4680284" cy="2438400"/>
          </a:xfrm>
        </p:spPr>
        <p:txBody>
          <a:bodyPr/>
          <a:lstStyle/>
          <a:p>
            <a:pPr algn="ctr" defTabSz="685966"/>
            <a:r>
              <a:rPr lang="en-US" sz="4400" b="1" dirty="0"/>
              <a:t>Before we start</a:t>
            </a:r>
          </a:p>
        </p:txBody>
      </p:sp>
      <p:sp>
        <p:nvSpPr>
          <p:cNvPr id="4" name="Title 1"/>
          <p:cNvSpPr txBox="1">
            <a:spLocks/>
          </p:cNvSpPr>
          <p:nvPr/>
        </p:nvSpPr>
        <p:spPr>
          <a:xfrm>
            <a:off x="1725935" y="1969181"/>
            <a:ext cx="3944097" cy="1789375"/>
          </a:xfrm>
          <a:prstGeom prst="rect">
            <a:avLst/>
          </a:prstGeom>
        </p:spPr>
        <p:txBody>
          <a:bodyPr vert="horz" wrap="square" lIns="107571" tIns="67232" rIns="107571" bIns="67232" rtlCol="0" anchor="t">
            <a:noAutofit/>
          </a:bodyPr>
          <a:lstStyle>
            <a:lvl1pPr algn="l" defTabSz="931863" rtl="0" fontAlgn="base">
              <a:lnSpc>
                <a:spcPct val="90000"/>
              </a:lnSpc>
              <a:spcBef>
                <a:spcPct val="0"/>
              </a:spcBef>
              <a:spcAft>
                <a:spcPct val="0"/>
              </a:spcAft>
              <a:defRPr lang="en-US" sz="5400" kern="1200" spc="-102">
                <a:ln w="3175">
                  <a:noFill/>
                </a:ln>
                <a:solidFill>
                  <a:schemeClr val="accent4"/>
                </a:solidFill>
                <a:latin typeface="+mj-lt"/>
                <a:ea typeface="ＭＳ Ｐゴシック" charset="0"/>
                <a:cs typeface="Segoe UI" pitchFamily="34" charset="0"/>
              </a:defRPr>
            </a:lvl1pPr>
            <a:lvl2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2pPr>
            <a:lvl3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3pPr>
            <a:lvl4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4pPr>
            <a:lvl5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5pPr>
            <a:lvl6pPr marL="4572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6pPr>
            <a:lvl7pPr marL="9144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7pPr>
            <a:lvl8pPr marL="13716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8pPr>
            <a:lvl9pPr marL="18288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9pPr>
          </a:lstStyle>
          <a:p>
            <a:pPr defTabSz="685155">
              <a:defRPr/>
            </a:pPr>
            <a:endParaRPr lang="en-US" sz="2400" spc="-75" dirty="0">
              <a:solidFill>
                <a:srgbClr val="2C2C2C"/>
              </a:solidFill>
              <a:latin typeface="Segoe UI Light"/>
            </a:endParaRPr>
          </a:p>
        </p:txBody>
      </p:sp>
    </p:spTree>
    <p:extLst>
      <p:ext uri="{BB962C8B-B14F-4D97-AF65-F5344CB8AC3E}">
        <p14:creationId xmlns:p14="http://schemas.microsoft.com/office/powerpoint/2010/main" val="228526547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r>
              <a:rPr lang="en-US" sz="3200" noProof="0" dirty="0">
                <a:latin typeface="Euphemia" panose="020B0503040102020104" pitchFamily="34" charset="0"/>
              </a:rPr>
              <a:t>Before we build the model …</a:t>
            </a: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7" y="1499195"/>
            <a:ext cx="4516661"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fontAlgn="auto">
              <a:spcAft>
                <a:spcPts val="0"/>
              </a:spcAft>
              <a:buSzPct val="110000"/>
              <a:buFont typeface="Arial" panose="020B0604020202020204" pitchFamily="34" charset="0"/>
              <a:buChar char="•"/>
            </a:pPr>
            <a:r>
              <a:rPr lang="en-US" dirty="0">
                <a:solidFill>
                  <a:srgbClr val="465562"/>
                </a:solidFill>
                <a:latin typeface="Euphemia"/>
              </a:rPr>
              <a:t>Data understanding</a:t>
            </a:r>
          </a:p>
          <a:p>
            <a:pPr fontAlgn="auto">
              <a:spcAft>
                <a:spcPts val="0"/>
              </a:spcAft>
              <a:buSzPct val="110000"/>
              <a:buFont typeface="Arial" panose="020B0604020202020204" pitchFamily="34" charset="0"/>
              <a:buChar char="•"/>
            </a:pPr>
            <a:r>
              <a:rPr lang="en-US" dirty="0">
                <a:solidFill>
                  <a:srgbClr val="465562"/>
                </a:solidFill>
                <a:latin typeface="Euphemia"/>
              </a:rPr>
              <a:t>Data preparation</a:t>
            </a:r>
          </a:p>
          <a:p>
            <a:pPr fontAlgn="auto">
              <a:spcAft>
                <a:spcPts val="0"/>
              </a:spcAft>
              <a:buSzPct val="110000"/>
              <a:buFont typeface="Arial" panose="020B0604020202020204" pitchFamily="34" charset="0"/>
              <a:buChar char="•"/>
            </a:pPr>
            <a:r>
              <a:rPr lang="en-US" dirty="0">
                <a:solidFill>
                  <a:srgbClr val="465562"/>
                </a:solidFill>
                <a:latin typeface="Euphemia"/>
              </a:rPr>
              <a:t>Data transformation</a:t>
            </a:r>
          </a:p>
          <a:p>
            <a:pPr fontAlgn="auto">
              <a:spcAft>
                <a:spcPts val="0"/>
              </a:spcAft>
              <a:buSzPct val="110000"/>
              <a:buFont typeface="Arial" panose="020B0604020202020204" pitchFamily="34" charset="0"/>
              <a:buChar char="•"/>
            </a:pPr>
            <a:r>
              <a:rPr lang="en-US" dirty="0">
                <a:solidFill>
                  <a:srgbClr val="465562"/>
                </a:solidFill>
                <a:latin typeface="Euphemia"/>
              </a:rPr>
              <a:t>Feature selection</a:t>
            </a:r>
          </a:p>
          <a:p>
            <a:pPr fontAlgn="auto">
              <a:spcAft>
                <a:spcPts val="0"/>
              </a:spcAft>
              <a:buSzPct val="110000"/>
              <a:buFont typeface="Arial" panose="020B0604020202020204" pitchFamily="34" charset="0"/>
              <a:buChar char="•"/>
            </a:pPr>
            <a:r>
              <a:rPr lang="en-US" dirty="0">
                <a:solidFill>
                  <a:srgbClr val="465562"/>
                </a:solidFill>
                <a:latin typeface="Euphemia"/>
              </a:rPr>
              <a:t>Feature engineering</a:t>
            </a:r>
          </a:p>
          <a:p>
            <a:pPr marL="0" indent="0" fontAlgn="auto">
              <a:spcAft>
                <a:spcPts val="0"/>
              </a:spcAft>
              <a:buSzPct val="110000"/>
              <a:buNone/>
            </a:pPr>
            <a:endParaRPr lang="en-US" dirty="0">
              <a:solidFill>
                <a:srgbClr val="465562"/>
              </a:solidFill>
              <a:latin typeface="Euphemia"/>
            </a:endParaRPr>
          </a:p>
          <a:p>
            <a:pPr marL="0" indent="0" fontAlgn="auto">
              <a:spcAft>
                <a:spcPts val="0"/>
              </a:spcAft>
              <a:buSzPct val="110000"/>
              <a:buNone/>
            </a:pPr>
            <a:endParaRPr lang="en-US" dirty="0">
              <a:solidFill>
                <a:srgbClr val="465562"/>
              </a:solidFill>
              <a:latin typeface="Euphemia"/>
            </a:endParaRPr>
          </a:p>
          <a:p>
            <a:pPr fontAlgn="auto">
              <a:spcAft>
                <a:spcPts val="0"/>
              </a:spcAft>
              <a:buSzPct val="110000"/>
              <a:buFont typeface="Arial" panose="020B0604020202020204" pitchFamily="34" charset="0"/>
              <a:buChar char="•"/>
            </a:pPr>
            <a:endParaRPr lang="en-US" dirty="0">
              <a:solidFill>
                <a:srgbClr val="465562"/>
              </a:solidFill>
              <a:latin typeface="Euphemia"/>
            </a:endParaRPr>
          </a:p>
          <a:p>
            <a:pPr fontAlgn="auto">
              <a:spcAft>
                <a:spcPts val="0"/>
              </a:spcAft>
              <a:buSzPct val="110000"/>
              <a:buFont typeface="Arial" panose="020B0604020202020204" pitchFamily="34" charset="0"/>
              <a:buChar char="•"/>
            </a:pPr>
            <a:endParaRPr lang="pl-PL" dirty="0">
              <a:solidFill>
                <a:srgbClr val="465562"/>
              </a:solidFill>
              <a:latin typeface="Euphemia"/>
            </a:endParaRPr>
          </a:p>
          <a:p>
            <a:pPr lvl="1" fontAlgn="auto">
              <a:spcAft>
                <a:spcPts val="0"/>
              </a:spcAft>
              <a:buSzPct val="110000"/>
              <a:buFont typeface="Arial" panose="020B0604020202020204" pitchFamily="34" charset="0"/>
              <a:buChar char="•"/>
            </a:pPr>
            <a:endParaRPr lang="pl-PL" dirty="0">
              <a:solidFill>
                <a:srgbClr val="465562"/>
              </a:solidFill>
              <a:latin typeface="Euphemia"/>
            </a:endParaRPr>
          </a:p>
          <a:p>
            <a:pPr fontAlgn="auto">
              <a:spcAft>
                <a:spcPts val="0"/>
              </a:spcAft>
              <a:buSzPct val="110000"/>
              <a:buFont typeface="Arial" panose="020B0604020202020204" pitchFamily="34" charset="0"/>
              <a:buChar char="•"/>
            </a:pPr>
            <a:endParaRPr lang="pl-PL" dirty="0">
              <a:solidFill>
                <a:srgbClr val="465562"/>
              </a:solidFill>
              <a:latin typeface="Euphemia"/>
            </a:endParaRPr>
          </a:p>
        </p:txBody>
      </p:sp>
      <p:sp>
        <p:nvSpPr>
          <p:cNvPr id="14" name="Rectangle 13">
            <a:extLst>
              <a:ext uri="{FF2B5EF4-FFF2-40B4-BE49-F238E27FC236}">
                <a16:creationId xmlns:a16="http://schemas.microsoft.com/office/drawing/2014/main" id="{4198041C-E7F3-436B-A985-9D4D0C786C7D}"/>
              </a:ext>
            </a:extLst>
          </p:cNvPr>
          <p:cNvSpPr/>
          <p:nvPr/>
        </p:nvSpPr>
        <p:spPr>
          <a:xfrm>
            <a:off x="5559135" y="1497584"/>
            <a:ext cx="6109855" cy="4401205"/>
          </a:xfrm>
          <a:prstGeom prst="rect">
            <a:avLst/>
          </a:prstGeom>
        </p:spPr>
        <p:txBody>
          <a:bodyPr wrap="square">
            <a:spAutoFit/>
          </a:bodyPr>
          <a:lstStyle/>
          <a:p>
            <a:pPr marL="0" indent="0" fontAlgn="auto">
              <a:spcAft>
                <a:spcPts val="0"/>
              </a:spcAft>
              <a:buSzPct val="110000"/>
              <a:buNone/>
            </a:pPr>
            <a:r>
              <a:rPr lang="en-US" sz="2800" dirty="0">
                <a:solidFill>
                  <a:srgbClr val="465562"/>
                </a:solidFill>
                <a:latin typeface="Euphemia"/>
              </a:rPr>
              <a:t>Many steps:</a:t>
            </a:r>
          </a:p>
          <a:p>
            <a:pPr lvl="1"/>
            <a:r>
              <a:rPr lang="en-US" sz="2800" dirty="0"/>
              <a:t>Data import</a:t>
            </a:r>
          </a:p>
          <a:p>
            <a:pPr lvl="1"/>
            <a:r>
              <a:rPr lang="en-US" sz="2800" dirty="0"/>
              <a:t>Styling</a:t>
            </a:r>
          </a:p>
          <a:p>
            <a:pPr lvl="1"/>
            <a:r>
              <a:rPr lang="en-US" sz="2800" dirty="0"/>
              <a:t>Metadata and data types</a:t>
            </a:r>
          </a:p>
          <a:p>
            <a:pPr lvl="1"/>
            <a:r>
              <a:rPr lang="en-US" sz="2800" dirty="0"/>
              <a:t>Duplicate detection</a:t>
            </a:r>
          </a:p>
          <a:p>
            <a:pPr lvl="1"/>
            <a:r>
              <a:rPr lang="en-US" sz="2800" dirty="0" err="1"/>
              <a:t>Dataframe</a:t>
            </a:r>
            <a:r>
              <a:rPr lang="en-US" sz="2800" dirty="0"/>
              <a:t> manipulation</a:t>
            </a:r>
          </a:p>
          <a:p>
            <a:pPr lvl="1"/>
            <a:r>
              <a:rPr lang="en-US" sz="2800" dirty="0"/>
              <a:t>Outlier detection</a:t>
            </a:r>
          </a:p>
          <a:p>
            <a:pPr lvl="1"/>
            <a:r>
              <a:rPr lang="en-US" sz="2800" dirty="0"/>
              <a:t>Variable generation and manipulation</a:t>
            </a:r>
          </a:p>
          <a:p>
            <a:pPr lvl="1"/>
            <a:r>
              <a:rPr lang="en-US" sz="2800" dirty="0"/>
              <a:t>Preparation of data for modeling</a:t>
            </a:r>
          </a:p>
        </p:txBody>
      </p:sp>
    </p:spTree>
    <p:extLst>
      <p:ext uri="{BB962C8B-B14F-4D97-AF65-F5344CB8AC3E}">
        <p14:creationId xmlns:p14="http://schemas.microsoft.com/office/powerpoint/2010/main" val="20336548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r>
              <a:rPr lang="en-US" sz="3200" noProof="0" dirty="0">
                <a:latin typeface="Euphemia" panose="020B0503040102020104" pitchFamily="34" charset="0"/>
              </a:rPr>
              <a:t>Tools</a:t>
            </a: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7" y="1499195"/>
            <a:ext cx="10387525"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fontAlgn="auto">
              <a:spcAft>
                <a:spcPts val="0"/>
              </a:spcAft>
              <a:buSzPct val="110000"/>
              <a:buFont typeface="Arial" panose="020B0604020202020204" pitchFamily="34" charset="0"/>
              <a:buChar char="•"/>
            </a:pPr>
            <a:r>
              <a:rPr lang="en-US" dirty="0" err="1">
                <a:solidFill>
                  <a:srgbClr val="465562"/>
                </a:solidFill>
                <a:latin typeface="Euphemia"/>
              </a:rPr>
              <a:t>Jupyter</a:t>
            </a:r>
            <a:r>
              <a:rPr lang="en-US" dirty="0">
                <a:solidFill>
                  <a:srgbClr val="465562"/>
                </a:solidFill>
                <a:latin typeface="Euphemia"/>
              </a:rPr>
              <a:t> Notebook </a:t>
            </a:r>
          </a:p>
          <a:p>
            <a:pPr fontAlgn="auto">
              <a:spcAft>
                <a:spcPts val="0"/>
              </a:spcAft>
              <a:buSzPct val="110000"/>
              <a:buFont typeface="Arial" panose="020B0604020202020204" pitchFamily="34" charset="0"/>
              <a:buChar char="•"/>
            </a:pPr>
            <a:r>
              <a:rPr lang="en-US" dirty="0">
                <a:solidFill>
                  <a:srgbClr val="465562"/>
                </a:solidFill>
                <a:latin typeface="Euphemia"/>
              </a:rPr>
              <a:t>Spyder</a:t>
            </a:r>
          </a:p>
          <a:p>
            <a:pPr fontAlgn="auto">
              <a:spcAft>
                <a:spcPts val="0"/>
              </a:spcAft>
              <a:buSzPct val="110000"/>
              <a:buFont typeface="Arial" panose="020B0604020202020204" pitchFamily="34" charset="0"/>
              <a:buChar char="•"/>
            </a:pPr>
            <a:r>
              <a:rPr lang="en-US" dirty="0">
                <a:solidFill>
                  <a:srgbClr val="465562"/>
                </a:solidFill>
                <a:latin typeface="Euphemia"/>
              </a:rPr>
              <a:t>Visual Studio Code </a:t>
            </a:r>
          </a:p>
          <a:p>
            <a:pPr fontAlgn="auto">
              <a:spcAft>
                <a:spcPts val="0"/>
              </a:spcAft>
              <a:buSzPct val="110000"/>
              <a:buFont typeface="Arial" panose="020B0604020202020204" pitchFamily="34" charset="0"/>
              <a:buChar char="•"/>
            </a:pPr>
            <a:r>
              <a:rPr lang="en-US" dirty="0">
                <a:solidFill>
                  <a:srgbClr val="465562"/>
                </a:solidFill>
                <a:latin typeface="Euphemia"/>
              </a:rPr>
              <a:t>SSMS</a:t>
            </a:r>
          </a:p>
          <a:p>
            <a:pPr fontAlgn="auto">
              <a:spcAft>
                <a:spcPts val="0"/>
              </a:spcAft>
              <a:buSzPct val="110000"/>
              <a:buFont typeface="Arial" panose="020B0604020202020204" pitchFamily="34" charset="0"/>
              <a:buChar char="•"/>
            </a:pPr>
            <a:endParaRPr lang="en-US" dirty="0">
              <a:solidFill>
                <a:srgbClr val="465562"/>
              </a:solidFill>
              <a:latin typeface="Euphemia"/>
            </a:endParaRPr>
          </a:p>
          <a:p>
            <a:pPr fontAlgn="auto">
              <a:spcAft>
                <a:spcPts val="0"/>
              </a:spcAft>
              <a:buSzPct val="110000"/>
              <a:buFont typeface="Arial" panose="020B0604020202020204" pitchFamily="34" charset="0"/>
              <a:buChar char="•"/>
            </a:pPr>
            <a:endParaRPr lang="en-US" dirty="0">
              <a:solidFill>
                <a:srgbClr val="465562"/>
              </a:solidFill>
              <a:latin typeface="Euphemia"/>
            </a:endParaRPr>
          </a:p>
          <a:p>
            <a:pPr marL="0" indent="0" fontAlgn="auto">
              <a:spcAft>
                <a:spcPts val="0"/>
              </a:spcAft>
              <a:buSzPct val="110000"/>
              <a:buNone/>
            </a:pPr>
            <a:endParaRPr lang="en-US" dirty="0">
              <a:solidFill>
                <a:srgbClr val="465562"/>
              </a:solidFill>
              <a:latin typeface="Euphemia"/>
            </a:endParaRPr>
          </a:p>
          <a:p>
            <a:pPr marL="0" indent="0" fontAlgn="auto">
              <a:spcAft>
                <a:spcPts val="0"/>
              </a:spcAft>
              <a:buSzPct val="110000"/>
              <a:buNone/>
            </a:pPr>
            <a:endParaRPr lang="en-US" dirty="0">
              <a:solidFill>
                <a:srgbClr val="465562"/>
              </a:solidFill>
              <a:latin typeface="Euphemia"/>
            </a:endParaRPr>
          </a:p>
          <a:p>
            <a:pPr fontAlgn="auto">
              <a:spcAft>
                <a:spcPts val="0"/>
              </a:spcAft>
              <a:buSzPct val="110000"/>
              <a:buFont typeface="Arial" panose="020B0604020202020204" pitchFamily="34" charset="0"/>
              <a:buChar char="•"/>
            </a:pPr>
            <a:endParaRPr lang="en-US" dirty="0">
              <a:solidFill>
                <a:srgbClr val="465562"/>
              </a:solidFill>
              <a:latin typeface="Euphemia"/>
            </a:endParaRPr>
          </a:p>
          <a:p>
            <a:pPr fontAlgn="auto">
              <a:spcAft>
                <a:spcPts val="0"/>
              </a:spcAft>
              <a:buSzPct val="110000"/>
              <a:buFont typeface="Arial" panose="020B0604020202020204" pitchFamily="34" charset="0"/>
              <a:buChar char="•"/>
            </a:pPr>
            <a:endParaRPr lang="pl-PL" dirty="0">
              <a:solidFill>
                <a:srgbClr val="465562"/>
              </a:solidFill>
              <a:latin typeface="Euphemia"/>
            </a:endParaRPr>
          </a:p>
          <a:p>
            <a:pPr lvl="1" fontAlgn="auto">
              <a:spcAft>
                <a:spcPts val="0"/>
              </a:spcAft>
              <a:buSzPct val="110000"/>
              <a:buFont typeface="Arial" panose="020B0604020202020204" pitchFamily="34" charset="0"/>
              <a:buChar char="•"/>
            </a:pPr>
            <a:endParaRPr lang="pl-PL" dirty="0">
              <a:solidFill>
                <a:srgbClr val="465562"/>
              </a:solidFill>
              <a:latin typeface="Euphemia"/>
            </a:endParaRPr>
          </a:p>
          <a:p>
            <a:pPr fontAlgn="auto">
              <a:spcAft>
                <a:spcPts val="0"/>
              </a:spcAft>
              <a:buSzPct val="110000"/>
              <a:buFont typeface="Arial" panose="020B0604020202020204" pitchFamily="34" charset="0"/>
              <a:buChar char="•"/>
            </a:pPr>
            <a:endParaRPr lang="pl-PL" dirty="0">
              <a:solidFill>
                <a:srgbClr val="465562"/>
              </a:solidFill>
              <a:latin typeface="Euphemia"/>
            </a:endParaRPr>
          </a:p>
        </p:txBody>
      </p:sp>
    </p:spTree>
    <p:extLst>
      <p:ext uri="{BB962C8B-B14F-4D97-AF65-F5344CB8AC3E}">
        <p14:creationId xmlns:p14="http://schemas.microsoft.com/office/powerpoint/2010/main" val="29820155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r>
              <a:rPr lang="en-US" sz="3200" dirty="0">
                <a:latin typeface="Euphemia" panose="020B0503040102020104" pitchFamily="34" charset="0"/>
              </a:rPr>
              <a:t>Installation</a:t>
            </a:r>
            <a:endParaRPr lang="en-US" sz="3200" noProof="0" dirty="0">
              <a:latin typeface="Euphemia" panose="020B0503040102020104" pitchFamily="34" charset="0"/>
            </a:endParaRP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7" y="1499195"/>
            <a:ext cx="10387525"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fontAlgn="auto">
              <a:spcAft>
                <a:spcPts val="0"/>
              </a:spcAft>
              <a:buSzPct val="110000"/>
              <a:buFont typeface="Arial" panose="020B0604020202020204" pitchFamily="34" charset="0"/>
              <a:buChar char="•"/>
            </a:pPr>
            <a:r>
              <a:rPr lang="en-US" dirty="0"/>
              <a:t>Machine Learning Server includes open-source and Microsoft-specific Python packages for modeling, training, and scoring data for statistical and predictive analytics. </a:t>
            </a:r>
          </a:p>
          <a:p>
            <a:pPr fontAlgn="auto">
              <a:spcAft>
                <a:spcPts val="0"/>
              </a:spcAft>
              <a:buSzPct val="110000"/>
              <a:buFont typeface="Arial" panose="020B0604020202020204" pitchFamily="34" charset="0"/>
              <a:buChar char="•"/>
            </a:pPr>
            <a:r>
              <a:rPr lang="en-US" dirty="0"/>
              <a:t>For classic client-server configurations, where multiple clients connect to and use a remote Machine Learning Server, installing the same Python client libraries on a local workstation enables you to write and run script locally and then push execution to the remote server where data resides. </a:t>
            </a:r>
          </a:p>
          <a:p>
            <a:pPr fontAlgn="auto">
              <a:spcAft>
                <a:spcPts val="0"/>
              </a:spcAft>
              <a:buSzPct val="110000"/>
              <a:buFont typeface="Arial" panose="020B0604020202020204" pitchFamily="34" charset="0"/>
              <a:buChar char="•"/>
            </a:pPr>
            <a:r>
              <a:rPr lang="en-US" dirty="0"/>
              <a:t>This is referred to as a </a:t>
            </a:r>
            <a:r>
              <a:rPr lang="en-US" u="sng" dirty="0">
                <a:hlinkClick r:id="rId2"/>
              </a:rPr>
              <a:t>remote compute context</a:t>
            </a:r>
            <a:r>
              <a:rPr lang="en-US" dirty="0"/>
              <a:t>, operant when you call Python functions from libraries that exist on both client and server environments</a:t>
            </a:r>
            <a:endParaRPr lang="pl-PL" dirty="0">
              <a:solidFill>
                <a:srgbClr val="465562"/>
              </a:solidFill>
              <a:latin typeface="Euphemia"/>
            </a:endParaRPr>
          </a:p>
        </p:txBody>
      </p:sp>
    </p:spTree>
    <p:extLst>
      <p:ext uri="{BB962C8B-B14F-4D97-AF65-F5344CB8AC3E}">
        <p14:creationId xmlns:p14="http://schemas.microsoft.com/office/powerpoint/2010/main" val="31294726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r>
              <a:rPr lang="en-US" dirty="0">
                <a:hlinkClick r:id="rId2"/>
              </a:rPr>
              <a:t>Microsoft Python packages</a:t>
            </a:r>
            <a:endParaRPr lang="en-US" sz="3200" noProof="0" dirty="0">
              <a:latin typeface="Euphemia" panose="020B0503040102020104" pitchFamily="34" charset="0"/>
            </a:endParaRP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7" y="1499195"/>
            <a:ext cx="10387525"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r>
              <a:rPr lang="en-US" dirty="0" err="1">
                <a:hlinkClick r:id="rId3"/>
              </a:rPr>
              <a:t>revoscalepy</a:t>
            </a:r>
            <a:endParaRPr lang="en-US" dirty="0"/>
          </a:p>
          <a:p>
            <a:r>
              <a:rPr lang="en-US" dirty="0" err="1">
                <a:hlinkClick r:id="rId4"/>
              </a:rPr>
              <a:t>microsoftml</a:t>
            </a:r>
            <a:endParaRPr lang="en-US" dirty="0"/>
          </a:p>
          <a:p>
            <a:r>
              <a:rPr lang="en-US" dirty="0" err="1">
                <a:hlinkClick r:id="rId5"/>
              </a:rPr>
              <a:t>azureml</a:t>
            </a:r>
            <a:r>
              <a:rPr lang="en-US" dirty="0">
                <a:hlinkClick r:id="rId5"/>
              </a:rPr>
              <a:t>-model-management-</a:t>
            </a:r>
            <a:r>
              <a:rPr lang="en-US" dirty="0" err="1">
                <a:hlinkClick r:id="rId5"/>
              </a:rPr>
              <a:t>sdk</a:t>
            </a:r>
            <a:endParaRPr lang="en-US" dirty="0"/>
          </a:p>
          <a:p>
            <a:r>
              <a:rPr lang="en-US" dirty="0">
                <a:hlinkClick r:id="rId6"/>
              </a:rPr>
              <a:t>pre-trained models</a:t>
            </a:r>
            <a:endParaRPr lang="en-US" dirty="0"/>
          </a:p>
        </p:txBody>
      </p:sp>
      <p:sp>
        <p:nvSpPr>
          <p:cNvPr id="4" name="Rectangle 3">
            <a:extLst>
              <a:ext uri="{FF2B5EF4-FFF2-40B4-BE49-F238E27FC236}">
                <a16:creationId xmlns:a16="http://schemas.microsoft.com/office/drawing/2014/main" id="{8930E51B-507A-414C-9B15-F2286F79C047}"/>
              </a:ext>
            </a:extLst>
          </p:cNvPr>
          <p:cNvSpPr/>
          <p:nvPr/>
        </p:nvSpPr>
        <p:spPr>
          <a:xfrm>
            <a:off x="606057" y="4718400"/>
            <a:ext cx="8454737" cy="830997"/>
          </a:xfrm>
          <a:prstGeom prst="rect">
            <a:avLst/>
          </a:prstGeom>
        </p:spPr>
        <p:txBody>
          <a:bodyPr wrap="square">
            <a:spAutoFit/>
          </a:bodyPr>
          <a:lstStyle/>
          <a:p>
            <a:r>
              <a:rPr lang="en-US" sz="2400" dirty="0"/>
              <a:t>SQL Server 2017 Machine Learning Services (In-Database)</a:t>
            </a:r>
          </a:p>
          <a:p>
            <a:r>
              <a:rPr lang="en-US" sz="2400" dirty="0"/>
              <a:t>Machine Learning Server for Hadoop</a:t>
            </a:r>
          </a:p>
        </p:txBody>
      </p:sp>
    </p:spTree>
    <p:extLst>
      <p:ext uri="{BB962C8B-B14F-4D97-AF65-F5344CB8AC3E}">
        <p14:creationId xmlns:p14="http://schemas.microsoft.com/office/powerpoint/2010/main" val="33934341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2637F29-8707-42D7-B3D4-55F623C25406}"/>
              </a:ext>
            </a:extLst>
          </p:cNvPr>
          <p:cNvSpPr/>
          <p:nvPr/>
        </p:nvSpPr>
        <p:spPr>
          <a:xfrm rot="10800000">
            <a:off x="1524004" y="41278"/>
            <a:ext cx="9180513" cy="390525"/>
          </a:xfrm>
          <a:prstGeom prst="rect">
            <a:avLst/>
          </a:prstGeom>
          <a:solidFill>
            <a:srgbClr val="7B122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 name="Rectangle 9">
            <a:extLst>
              <a:ext uri="{FF2B5EF4-FFF2-40B4-BE49-F238E27FC236}">
                <a16:creationId xmlns:a16="http://schemas.microsoft.com/office/drawing/2014/main" id="{77432DEC-4943-43A5-BDD4-094658BE7766}"/>
              </a:ext>
            </a:extLst>
          </p:cNvPr>
          <p:cNvSpPr/>
          <p:nvPr/>
        </p:nvSpPr>
        <p:spPr>
          <a:xfrm rot="10800000">
            <a:off x="-2" y="2"/>
            <a:ext cx="12192001" cy="431801"/>
          </a:xfrm>
          <a:prstGeom prst="rect">
            <a:avLst/>
          </a:prstGeom>
          <a:solidFill>
            <a:srgbClr val="C3092B"/>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 name="Tytuł 2">
            <a:extLst>
              <a:ext uri="{FF2B5EF4-FFF2-40B4-BE49-F238E27FC236}">
                <a16:creationId xmlns:a16="http://schemas.microsoft.com/office/drawing/2014/main" id="{E11CAEF7-2E87-459A-8D82-1F00F7ED670D}"/>
              </a:ext>
            </a:extLst>
          </p:cNvPr>
          <p:cNvSpPr>
            <a:spLocks noGrp="1"/>
          </p:cNvSpPr>
          <p:nvPr>
            <p:ph type="ctrTitle"/>
          </p:nvPr>
        </p:nvSpPr>
        <p:spPr>
          <a:xfrm>
            <a:off x="606057" y="613887"/>
            <a:ext cx="10855840" cy="885307"/>
          </a:xfrm>
        </p:spPr>
        <p:txBody>
          <a:bodyPr/>
          <a:lstStyle/>
          <a:p>
            <a:r>
              <a:rPr lang="en-US" sz="3200" noProof="0" dirty="0">
                <a:latin typeface="Euphemia" panose="020B0503040102020104" pitchFamily="34" charset="0"/>
              </a:rPr>
              <a:t>Installation</a:t>
            </a:r>
          </a:p>
        </p:txBody>
      </p:sp>
      <p:sp>
        <p:nvSpPr>
          <p:cNvPr id="6" name="Symbol zastępczy zawartości 2">
            <a:extLst>
              <a:ext uri="{FF2B5EF4-FFF2-40B4-BE49-F238E27FC236}">
                <a16:creationId xmlns:a16="http://schemas.microsoft.com/office/drawing/2014/main" id="{BA222065-EEB0-4817-9F51-40875399A61B}"/>
              </a:ext>
            </a:extLst>
          </p:cNvPr>
          <p:cNvSpPr txBox="1">
            <a:spLocks/>
          </p:cNvSpPr>
          <p:nvPr/>
        </p:nvSpPr>
        <p:spPr>
          <a:xfrm>
            <a:off x="606057" y="1499195"/>
            <a:ext cx="10387525" cy="5167424"/>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pPr fontAlgn="auto">
              <a:spcAft>
                <a:spcPts val="0"/>
              </a:spcAft>
              <a:buSzPct val="110000"/>
              <a:buFont typeface="Arial" panose="020B0604020202020204" pitchFamily="34" charset="0"/>
              <a:buChar char="•"/>
            </a:pPr>
            <a:endParaRPr lang="pl-PL" dirty="0">
              <a:solidFill>
                <a:srgbClr val="465562"/>
              </a:solidFill>
              <a:latin typeface="Euphemia"/>
            </a:endParaRPr>
          </a:p>
        </p:txBody>
      </p:sp>
      <p:pic>
        <p:nvPicPr>
          <p:cNvPr id="2" name="Picture 1">
            <a:extLst>
              <a:ext uri="{FF2B5EF4-FFF2-40B4-BE49-F238E27FC236}">
                <a16:creationId xmlns:a16="http://schemas.microsoft.com/office/drawing/2014/main" id="{0019F3C1-29AA-4098-9EFA-4F59A34AACBB}"/>
              </a:ext>
            </a:extLst>
          </p:cNvPr>
          <p:cNvPicPr>
            <a:picLocks noChangeAspect="1"/>
          </p:cNvPicPr>
          <p:nvPr/>
        </p:nvPicPr>
        <p:blipFill>
          <a:blip r:embed="rId2"/>
          <a:stretch>
            <a:fillRect/>
          </a:stretch>
        </p:blipFill>
        <p:spPr>
          <a:xfrm>
            <a:off x="771414" y="2857500"/>
            <a:ext cx="10525125" cy="2667000"/>
          </a:xfrm>
          <a:prstGeom prst="rect">
            <a:avLst/>
          </a:prstGeom>
        </p:spPr>
      </p:pic>
      <p:sp>
        <p:nvSpPr>
          <p:cNvPr id="4" name="Rectangle 3">
            <a:extLst>
              <a:ext uri="{FF2B5EF4-FFF2-40B4-BE49-F238E27FC236}">
                <a16:creationId xmlns:a16="http://schemas.microsoft.com/office/drawing/2014/main" id="{9B5618F1-F5CC-4EC4-8359-8E1D3443FDB2}"/>
              </a:ext>
            </a:extLst>
          </p:cNvPr>
          <p:cNvSpPr/>
          <p:nvPr/>
        </p:nvSpPr>
        <p:spPr>
          <a:xfrm>
            <a:off x="771414" y="2038443"/>
            <a:ext cx="10023764" cy="369332"/>
          </a:xfrm>
          <a:prstGeom prst="rect">
            <a:avLst/>
          </a:prstGeom>
        </p:spPr>
        <p:txBody>
          <a:bodyPr wrap="square">
            <a:spAutoFit/>
          </a:bodyPr>
          <a:lstStyle/>
          <a:p>
            <a:r>
              <a:rPr lang="en-US">
                <a:hlinkClick r:id="rId3"/>
              </a:rPr>
              <a:t>https://docs.microsoft.com/en-us/machine-learning-server/install/python-libraries-interpreter</a:t>
            </a:r>
            <a:endParaRPr lang="en-US" dirty="0"/>
          </a:p>
        </p:txBody>
      </p:sp>
      <p:sp>
        <p:nvSpPr>
          <p:cNvPr id="5" name="Rectangle 4">
            <a:extLst>
              <a:ext uri="{FF2B5EF4-FFF2-40B4-BE49-F238E27FC236}">
                <a16:creationId xmlns:a16="http://schemas.microsoft.com/office/drawing/2014/main" id="{9B122E4A-06BB-480C-BD8A-86032DFF3B60}"/>
              </a:ext>
            </a:extLst>
          </p:cNvPr>
          <p:cNvSpPr/>
          <p:nvPr/>
        </p:nvSpPr>
        <p:spPr>
          <a:xfrm>
            <a:off x="771414" y="1358111"/>
            <a:ext cx="10387524" cy="369332"/>
          </a:xfrm>
          <a:prstGeom prst="rect">
            <a:avLst/>
          </a:prstGeom>
        </p:spPr>
        <p:txBody>
          <a:bodyPr wrap="square">
            <a:spAutoFit/>
          </a:bodyPr>
          <a:lstStyle/>
          <a:p>
            <a:r>
              <a:rPr lang="en-US" b="1" dirty="0">
                <a:solidFill>
                  <a:srgbClr val="000000"/>
                </a:solidFill>
                <a:latin typeface="Segoe UI" panose="020B0502040204020203" pitchFamily="34" charset="0"/>
              </a:rPr>
              <a:t>How to install Python client libraries for remote access to a Machine Learning Server</a:t>
            </a:r>
            <a:endParaRPr lang="en-US" b="1" i="0" dirty="0">
              <a:solidFill>
                <a:srgbClr val="000000"/>
              </a:solidFill>
              <a:effectLst/>
              <a:latin typeface="Segoe UI" panose="020B0502040204020203" pitchFamily="34" charset="0"/>
            </a:endParaRPr>
          </a:p>
        </p:txBody>
      </p:sp>
    </p:spTree>
    <p:extLst>
      <p:ext uri="{BB962C8B-B14F-4D97-AF65-F5344CB8AC3E}">
        <p14:creationId xmlns:p14="http://schemas.microsoft.com/office/powerpoint/2010/main" val="11349477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STB Conversations 2013">
  <a:themeElements>
    <a:clrScheme name="Data Platform Complete">
      <a:dk1>
        <a:srgbClr val="2C2C2C"/>
      </a:dk1>
      <a:lt1>
        <a:srgbClr val="FFFFFF"/>
      </a:lt1>
      <a:dk2>
        <a:srgbClr val="505050"/>
      </a:dk2>
      <a:lt2>
        <a:srgbClr val="D2D2D2"/>
      </a:lt2>
      <a:accent1>
        <a:srgbClr val="0072C6"/>
      </a:accent1>
      <a:accent2>
        <a:srgbClr val="008272"/>
      </a:accent2>
      <a:accent3>
        <a:srgbClr val="68217A"/>
      </a:accent3>
      <a:accent4>
        <a:srgbClr val="C00000"/>
      </a:accent4>
      <a:accent5>
        <a:srgbClr val="FF8C00"/>
      </a:accent5>
      <a:accent6>
        <a:srgbClr val="00BCF2"/>
      </a:accent6>
      <a:hlink>
        <a:srgbClr val="505050"/>
      </a:hlink>
      <a:folHlink>
        <a:srgbClr val="505050"/>
      </a:folHlink>
    </a:clrScheme>
    <a:fontScheme name="STB-2013-SegoeUI">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4"/>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marL="342900" indent="-342900" defTabSz="932472" fontAlgn="base">
          <a:lnSpc>
            <a:spcPct val="90000"/>
          </a:lnSpc>
          <a:spcBef>
            <a:spcPct val="0"/>
          </a:spcBef>
          <a:spcAft>
            <a:spcPct val="0"/>
          </a:spcAft>
          <a:buFont typeface="Wingdings 3" panose="05040102010807070707" pitchFamily="18" charset="2"/>
          <a:buChar char="Æ"/>
          <a:defRPr sz="2000" b="1" dirty="0" err="1" smtClean="0">
            <a:solidFill>
              <a:schemeClr val="bg1"/>
            </a:solidFill>
            <a:latin typeface="+mj-lt"/>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no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theme>
</file>

<file path=ppt/theme/theme3.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5150</TotalTime>
  <Words>1263</Words>
  <Application>Microsoft Office PowerPoint</Application>
  <PresentationFormat>Widescreen</PresentationFormat>
  <Paragraphs>200</Paragraphs>
  <Slides>33</Slides>
  <Notes>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33</vt:i4>
      </vt:variant>
    </vt:vector>
  </HeadingPairs>
  <TitlesOfParts>
    <vt:vector size="44" baseType="lpstr">
      <vt:lpstr>Arial</vt:lpstr>
      <vt:lpstr>Calibri</vt:lpstr>
      <vt:lpstr>Calibri Light</vt:lpstr>
      <vt:lpstr>Consolas</vt:lpstr>
      <vt:lpstr>Euphemia</vt:lpstr>
      <vt:lpstr>Segoe UI</vt:lpstr>
      <vt:lpstr>Segoe UI Light</vt:lpstr>
      <vt:lpstr>Wingdings</vt:lpstr>
      <vt:lpstr>Wingdings 3</vt:lpstr>
      <vt:lpstr>Office Theme</vt:lpstr>
      <vt:lpstr>STB Conversations 2013</vt:lpstr>
      <vt:lpstr>PowerPoint Presentation</vt:lpstr>
      <vt:lpstr>Damian Widera</vt:lpstr>
      <vt:lpstr>Agenda</vt:lpstr>
      <vt:lpstr>Before we start</vt:lpstr>
      <vt:lpstr>Before we build the model …</vt:lpstr>
      <vt:lpstr>Tools</vt:lpstr>
      <vt:lpstr>Installation</vt:lpstr>
      <vt:lpstr>Microsoft Python packages</vt:lpstr>
      <vt:lpstr>Installation</vt:lpstr>
      <vt:lpstr>Understanding the data</vt:lpstr>
      <vt:lpstr>Understanding the Data</vt:lpstr>
      <vt:lpstr>Data preparation</vt:lpstr>
      <vt:lpstr>Select the Data</vt:lpstr>
      <vt:lpstr>Data pre-processing</vt:lpstr>
      <vt:lpstr>Data pre-processing – missing data</vt:lpstr>
      <vt:lpstr>Data pre-processing</vt:lpstr>
      <vt:lpstr>Outlier detection</vt:lpstr>
      <vt:lpstr>Tukey IQR</vt:lpstr>
      <vt:lpstr>Tukey IQR</vt:lpstr>
      <vt:lpstr>Kernel Density Estimation</vt:lpstr>
      <vt:lpstr>Kernel Density Estimation</vt:lpstr>
      <vt:lpstr>Label encoding</vt:lpstr>
      <vt:lpstr>One Hot Encoding</vt:lpstr>
      <vt:lpstr>One Hot Encoding</vt:lpstr>
      <vt:lpstr>Transformations</vt:lpstr>
      <vt:lpstr>Scaling, Binarization, Normalization</vt:lpstr>
      <vt:lpstr>MinMax Scaler </vt:lpstr>
      <vt:lpstr>Standard Scaler  </vt:lpstr>
      <vt:lpstr>Normalize Data</vt:lpstr>
      <vt:lpstr>Normalize Data</vt:lpstr>
      <vt:lpstr>Normalize Data</vt:lpstr>
      <vt:lpstr>Binarize Data</vt:lpstr>
      <vt:lpstr>Label Encoding</vt:lpstr>
    </vt:vector>
  </TitlesOfParts>
  <Company>UH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 3 – begin entering text and images here.</dc:title>
  <dc:creator>Nichley, Madeline C</dc:creator>
  <cp:lastModifiedBy>Damian Widera</cp:lastModifiedBy>
  <cp:revision>393</cp:revision>
  <dcterms:created xsi:type="dcterms:W3CDTF">2011-04-29T12:25:43Z</dcterms:created>
  <dcterms:modified xsi:type="dcterms:W3CDTF">2019-05-12T02:09:09Z</dcterms:modified>
</cp:coreProperties>
</file>

<file path=docProps/thumbnail.jpeg>
</file>